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authors.xml" ContentType="application/vnd.ms-powerpoint.author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notesMasterIdLst>
    <p:notesMasterId r:id="rId7"/>
  </p:notesMasterIdLst>
  <p:handoutMasterIdLst>
    <p:handoutMasterId r:id="rId8"/>
  </p:handoutMasterIdLst>
  <p:sldIdLst>
    <p:sldId id="256" r:id="rId15"/>
    <p:sldId id="257" r:id="rId16"/>
    <p:sldId id="258" r:id="rId17"/>
    <p:sldId id="259" r:id="rId18"/>
    <p:sldId id="260" r:id="rId19"/>
    <p:sldId id="261" r:id="rId20"/>
    <p:sldId id="262" r:id="rId21"/>
  </p:sldIdLst>
  <p:sldSz cx="13444538" cy="7562850"/>
  <p:notesSz cx="10693400" cy="7562850"/>
  <p:custDataLst>
    <p:tags r:id="rId9"/>
  </p:custDataLst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716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4610F1DA-960E-A222-60A1-97D7712E67D8}" name="Colleen Fahy" initials="CF" userId="S::ColleenFahy@trinzo.com::7c96cf63-62ac-4f98-ae4a-86e9e263e0c0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9B0C2"/>
    <a:srgbClr val="6994C7"/>
    <a:srgbClr val="01153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584" autoAdjust="0"/>
    <p:restoredTop sz="87651" autoAdjust="0"/>
  </p:normalViewPr>
  <p:slideViewPr>
    <p:cSldViewPr>
      <p:cViewPr varScale="1">
        <p:scale>
          <a:sx n="50" d="100"/>
          <a:sy n="50" d="100"/>
        </p:scale>
        <p:origin x="1140" y="40"/>
      </p:cViewPr>
      <p:guideLst>
        <p:guide orient="horz" pos="2880"/>
        <p:guide pos="2716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customXml" Target="../customXml/item1.xml"/><Relationship Id="rId2" Type="http://schemas.openxmlformats.org/officeDocument/2006/relationships/customXml" Target="../customXml/item2.xml"/><Relationship Id="rId3" Type="http://schemas.openxmlformats.org/officeDocument/2006/relationships/customXml" Target="../customXml/item3.xml"/><Relationship Id="rId4" Type="http://schemas.openxmlformats.org/officeDocument/2006/relationships/slideMaster" Target="slideMasters/slideMaster1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8" Type="http://schemas.openxmlformats.org/officeDocument/2006/relationships/handoutMaster" Target="handoutMasters/handoutMaster1.xml"/><Relationship Id="rId9" Type="http://schemas.openxmlformats.org/officeDocument/2006/relationships/tags" Target="tags/tag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4" Type="http://schemas.microsoft.com/office/2018/10/relationships/authors" Target="authors.xml"/><Relationship Id="rId15" Type="http://schemas.openxmlformats.org/officeDocument/2006/relationships/slide" Target="slides/slide1.xml"/><Relationship Id="rId16" Type="http://schemas.openxmlformats.org/officeDocument/2006/relationships/slide" Target="slides/slide2.xml"/><Relationship Id="rId17" Type="http://schemas.openxmlformats.org/officeDocument/2006/relationships/slide" Target="slides/slide3.xml"/><Relationship Id="rId18" Type="http://schemas.openxmlformats.org/officeDocument/2006/relationships/slide" Target="slides/slide4.xml"/><Relationship Id="rId19" Type="http://schemas.openxmlformats.org/officeDocument/2006/relationships/slide" Target="slides/slide5.xml"/><Relationship Id="rId20" Type="http://schemas.openxmlformats.org/officeDocument/2006/relationships/slide" Target="slides/slide6.xml"/><Relationship Id="rId21" Type="http://schemas.openxmlformats.org/officeDocument/2006/relationships/slide" Target="slides/slide7.xml"/></Relationships>
</file>

<file path=ppt/handoutMasters/_rels/handout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9D5F830A-8857-A1B4-E867-7F7D1DEF2D1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4633913" cy="3794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C646047-7D7C-DD62-E924-AD68F439003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6057900" y="0"/>
            <a:ext cx="4632325" cy="3794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ED8594-E1DE-431E-B9D6-BAD20294B558}" type="datetimeFigureOut">
              <a:rPr lang="en-US" smtClean="0"/>
              <a:t>6/9/2026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A6B5B8B-6759-6508-5F97-58A0E848D4D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7183438"/>
            <a:ext cx="4633913" cy="379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C3ECBFF-5146-528E-787C-E747930D6AF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6057900" y="7183438"/>
            <a:ext cx="4632325" cy="379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DC8AE7-9DAD-4E93-A4C9-032C1CE1C9A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95913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633913" cy="3794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6057900" y="0"/>
            <a:ext cx="4632325" cy="3794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707227-9383-40FD-80AE-D39BA2547B90}" type="datetimeFigureOut">
              <a:rPr lang="en-US" smtClean="0"/>
              <a:t>6/9/2026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079750" y="946150"/>
            <a:ext cx="4533900" cy="25511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1069975" y="3640138"/>
            <a:ext cx="8553450" cy="29781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7183438"/>
            <a:ext cx="4633913" cy="379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6057900" y="7183438"/>
            <a:ext cx="4632325" cy="379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3B4C42-4650-4016-8C98-A5935BE2643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96794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tags" Target="../tags/tag3.xml"/><Relationship Id="rId2" Type="http://schemas.openxmlformats.org/officeDocument/2006/relationships/slideMaster" Target="../slideMasters/slideMaster1.xml"/><Relationship Id="rId3" Type="http://schemas.openxmlformats.org/officeDocument/2006/relationships/image" Target="../media/image1.png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tags" Target="../tags/tag4.xml"/><Relationship Id="rId2" Type="http://schemas.openxmlformats.org/officeDocument/2006/relationships/slideMaster" Target="../slideMasters/slideMaster1.xml"/><Relationship Id="rId3" Type="http://schemas.openxmlformats.org/officeDocument/2006/relationships/image" Target="../media/image2.png"/><Relationship Id="rId4" Type="http://schemas.openxmlformats.org/officeDocument/2006/relationships/image" Target="../media/image3.png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tags" Target="../tags/tag5.xml"/><Relationship Id="rId2" Type="http://schemas.openxmlformats.org/officeDocument/2006/relationships/slideMaster" Target="../slideMasters/slideMaster1.xml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tags" Target="../tags/tag6.xml"/><Relationship Id="rId2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6230FDAC-3BEC-E141-8CC4-6AE9D102E588}"/>
              </a:ext>
            </a:extLst>
          </p:cNvPr>
          <p:cNvCxnSpPr>
            <a:cxnSpLocks/>
          </p:cNvCxnSpPr>
          <p:nvPr userDrawn="1"/>
        </p:nvCxnSpPr>
        <p:spPr>
          <a:xfrm flipV="1">
            <a:off x="540000" y="427143"/>
            <a:ext cx="12365508" cy="47204"/>
          </a:xfrm>
          <a:prstGeom prst="line">
            <a:avLst/>
          </a:prstGeom>
          <a:ln w="19050">
            <a:solidFill>
              <a:srgbClr val="79B0C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55C15ED5-688A-6E7D-725F-62A5E2C1E0B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40000" y="1260000"/>
            <a:ext cx="12365508" cy="360000"/>
          </a:xfrm>
          <a:prstGeom prst="rect">
            <a:avLst/>
          </a:prstGeom>
        </p:spPr>
        <p:txBody>
          <a:bodyPr lIns="0" tIns="0" rIns="0" bIns="0" anchor="ctr"/>
          <a:lstStyle>
            <a:lvl1pPr>
              <a:defRPr sz="3000" b="1">
                <a:solidFill>
                  <a:srgbClr val="79B0C2"/>
                </a:solidFill>
                <a:latin typeface="+mn-lt"/>
              </a:defRPr>
            </a:lvl1pPr>
            <a:lvl2pPr>
              <a:defRPr sz="3000">
                <a:latin typeface="+mn-lt"/>
              </a:defRPr>
            </a:lvl2pPr>
            <a:lvl3pPr>
              <a:defRPr sz="3000">
                <a:latin typeface="+mn-lt"/>
              </a:defRPr>
            </a:lvl3pPr>
            <a:lvl4pPr>
              <a:defRPr sz="3000">
                <a:latin typeface="+mn-lt"/>
              </a:defRPr>
            </a:lvl4pPr>
            <a:lvl5pPr>
              <a:defRPr sz="3000">
                <a:latin typeface="+mn-lt"/>
              </a:defRPr>
            </a:lvl5pPr>
          </a:lstStyle>
          <a:p>
            <a:pPr lvl="0"/>
            <a:endParaRPr lang="en-US" dirty="0"/>
          </a:p>
        </p:txBody>
      </p:sp>
      <p:sp>
        <p:nvSpPr>
          <p:cNvPr id="22" name="object 19">
            <a:extLst>
              <a:ext uri="{FF2B5EF4-FFF2-40B4-BE49-F238E27FC236}">
                <a16:creationId xmlns:a16="http://schemas.microsoft.com/office/drawing/2014/main" id="{A46F9BA8-8C2F-A4B9-1CAE-02A7E64C99EE}"/>
              </a:ext>
            </a:extLst>
          </p:cNvPr>
          <p:cNvSpPr txBox="1"/>
          <p:nvPr userDrawn="1"/>
        </p:nvSpPr>
        <p:spPr>
          <a:xfrm>
            <a:off x="528607" y="504000"/>
            <a:ext cx="5431662" cy="1513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lang="en-US" sz="900" dirty="0">
                <a:solidFill>
                  <a:srgbClr val="79B0C2"/>
                </a:solidFill>
                <a:latin typeface="Roboto"/>
                <a:cs typeface="Roboto"/>
              </a:rPr>
              <a:t>Title</a:t>
            </a:r>
          </a:p>
        </p:txBody>
      </p:sp>
      <p:sp>
        <p:nvSpPr>
          <p:cNvPr id="23" name="object 20">
            <a:extLst>
              <a:ext uri="{FF2B5EF4-FFF2-40B4-BE49-F238E27FC236}">
                <a16:creationId xmlns:a16="http://schemas.microsoft.com/office/drawing/2014/main" id="{41439982-DBE6-9233-C1C7-9AA8A7A268A9}"/>
              </a:ext>
            </a:extLst>
          </p:cNvPr>
          <p:cNvSpPr txBox="1"/>
          <p:nvPr userDrawn="1"/>
        </p:nvSpPr>
        <p:spPr>
          <a:xfrm>
            <a:off x="12611893" y="504000"/>
            <a:ext cx="282575" cy="1513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lang="en-US" sz="900" spc="-20" dirty="0">
                <a:solidFill>
                  <a:srgbClr val="79B0C2"/>
                </a:solidFill>
                <a:latin typeface="Roboto"/>
                <a:cs typeface="Roboto"/>
              </a:rPr>
              <a:t>Year</a:t>
            </a:r>
            <a:endParaRPr sz="900" dirty="0">
              <a:solidFill>
                <a:srgbClr val="79B0C2"/>
              </a:solidFill>
              <a:latin typeface="Roboto"/>
              <a:cs typeface="Roboto"/>
            </a:endParaRPr>
          </a:p>
        </p:txBody>
      </p:sp>
      <p:pic>
        <p:nvPicPr>
          <p:cNvPr id="3" name="Picture 2" descr="A blue letter on a black background&#10;&#10;Description automatically generated">
            <a:extLst>
              <a:ext uri="{FF2B5EF4-FFF2-40B4-BE49-F238E27FC236}">
                <a16:creationId xmlns:a16="http://schemas.microsoft.com/office/drawing/2014/main" id="{73F76394-6019-A8D0-BAAE-057C88897691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069" y="200025"/>
            <a:ext cx="1012061" cy="215268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2626574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Blank Blue">
    <p:bg>
      <p:bgPr>
        <a:solidFill>
          <a:srgbClr val="01153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object 5">
            <a:extLst>
              <a:ext uri="{FF2B5EF4-FFF2-40B4-BE49-F238E27FC236}">
                <a16:creationId xmlns:a16="http://schemas.microsoft.com/office/drawing/2014/main" id="{222F7468-DF7F-DF4D-46CE-DCD8AE0719CE}"/>
              </a:ext>
            </a:extLst>
          </p:cNvPr>
          <p:cNvGrpSpPr/>
          <p:nvPr userDrawn="1"/>
        </p:nvGrpSpPr>
        <p:grpSpPr>
          <a:xfrm>
            <a:off x="457194" y="457206"/>
            <a:ext cx="442595" cy="431800"/>
            <a:chOff x="457194" y="457206"/>
            <a:chExt cx="442595" cy="431800"/>
          </a:xfrm>
        </p:grpSpPr>
        <p:pic>
          <p:nvPicPr>
            <p:cNvPr id="7" name="object 6">
              <a:extLst>
                <a:ext uri="{FF2B5EF4-FFF2-40B4-BE49-F238E27FC236}">
                  <a16:creationId xmlns:a16="http://schemas.microsoft.com/office/drawing/2014/main" id="{FD1BCC4F-0359-696C-9467-D28118A4F32B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53547" y="457206"/>
              <a:ext cx="168332" cy="228828"/>
            </a:xfrm>
            <a:prstGeom prst="rect">
              <a:avLst/>
            </a:prstGeom>
          </p:spPr>
        </p:pic>
        <p:sp>
          <p:nvSpPr>
            <p:cNvPr id="8" name="object 7">
              <a:extLst>
                <a:ext uri="{FF2B5EF4-FFF2-40B4-BE49-F238E27FC236}">
                  <a16:creationId xmlns:a16="http://schemas.microsoft.com/office/drawing/2014/main" id="{BE6E8091-8613-77B7-1496-0270D281B519}"/>
                </a:ext>
              </a:extLst>
            </p:cNvPr>
            <p:cNvSpPr/>
            <p:nvPr/>
          </p:nvSpPr>
          <p:spPr>
            <a:xfrm>
              <a:off x="640892" y="558405"/>
              <a:ext cx="259079" cy="330835"/>
            </a:xfrm>
            <a:custGeom>
              <a:avLst/>
              <a:gdLst/>
              <a:ahLst/>
              <a:cxnLst/>
              <a:rect l="l" t="t" r="r" b="b"/>
              <a:pathLst>
                <a:path w="259080" h="330834">
                  <a:moveTo>
                    <a:pt x="141401" y="295427"/>
                  </a:moveTo>
                  <a:lnTo>
                    <a:pt x="138468" y="286181"/>
                  </a:lnTo>
                  <a:lnTo>
                    <a:pt x="132168" y="278803"/>
                  </a:lnTo>
                  <a:lnTo>
                    <a:pt x="123825" y="274561"/>
                  </a:lnTo>
                  <a:lnTo>
                    <a:pt x="114503" y="273748"/>
                  </a:lnTo>
                  <a:lnTo>
                    <a:pt x="105257" y="276682"/>
                  </a:lnTo>
                  <a:lnTo>
                    <a:pt x="97878" y="282968"/>
                  </a:lnTo>
                  <a:lnTo>
                    <a:pt x="93624" y="291312"/>
                  </a:lnTo>
                  <a:lnTo>
                    <a:pt x="92824" y="300647"/>
                  </a:lnTo>
                  <a:lnTo>
                    <a:pt x="95758" y="309892"/>
                  </a:lnTo>
                  <a:lnTo>
                    <a:pt x="102044" y="317271"/>
                  </a:lnTo>
                  <a:lnTo>
                    <a:pt x="110388" y="321513"/>
                  </a:lnTo>
                  <a:lnTo>
                    <a:pt x="119722" y="322326"/>
                  </a:lnTo>
                  <a:lnTo>
                    <a:pt x="128955" y="319392"/>
                  </a:lnTo>
                  <a:lnTo>
                    <a:pt x="136334" y="313093"/>
                  </a:lnTo>
                  <a:lnTo>
                    <a:pt x="140589" y="304749"/>
                  </a:lnTo>
                  <a:lnTo>
                    <a:pt x="141401" y="295427"/>
                  </a:lnTo>
                  <a:close/>
                </a:path>
                <a:path w="259080" h="330834">
                  <a:moveTo>
                    <a:pt x="154851" y="315734"/>
                  </a:moveTo>
                  <a:lnTo>
                    <a:pt x="149364" y="330415"/>
                  </a:lnTo>
                  <a:lnTo>
                    <a:pt x="154660" y="317512"/>
                  </a:lnTo>
                  <a:lnTo>
                    <a:pt x="154851" y="315734"/>
                  </a:lnTo>
                  <a:close/>
                </a:path>
                <a:path w="259080" h="330834">
                  <a:moveTo>
                    <a:pt x="184797" y="235635"/>
                  </a:moveTo>
                  <a:lnTo>
                    <a:pt x="173507" y="150291"/>
                  </a:lnTo>
                  <a:lnTo>
                    <a:pt x="145059" y="88646"/>
                  </a:lnTo>
                  <a:lnTo>
                    <a:pt x="129006" y="64922"/>
                  </a:lnTo>
                  <a:lnTo>
                    <a:pt x="152831" y="146392"/>
                  </a:lnTo>
                  <a:lnTo>
                    <a:pt x="136550" y="207048"/>
                  </a:lnTo>
                  <a:lnTo>
                    <a:pt x="107048" y="244894"/>
                  </a:lnTo>
                  <a:lnTo>
                    <a:pt x="91236" y="257949"/>
                  </a:lnTo>
                  <a:lnTo>
                    <a:pt x="91465" y="258279"/>
                  </a:lnTo>
                  <a:lnTo>
                    <a:pt x="135902" y="265379"/>
                  </a:lnTo>
                  <a:lnTo>
                    <a:pt x="156171" y="303707"/>
                  </a:lnTo>
                  <a:lnTo>
                    <a:pt x="154851" y="315734"/>
                  </a:lnTo>
                  <a:lnTo>
                    <a:pt x="177228" y="255879"/>
                  </a:lnTo>
                  <a:lnTo>
                    <a:pt x="184797" y="235635"/>
                  </a:lnTo>
                  <a:close/>
                </a:path>
                <a:path w="259080" h="330834">
                  <a:moveTo>
                    <a:pt x="242011" y="102336"/>
                  </a:moveTo>
                  <a:lnTo>
                    <a:pt x="241084" y="92684"/>
                  </a:lnTo>
                  <a:lnTo>
                    <a:pt x="236474" y="84150"/>
                  </a:lnTo>
                  <a:lnTo>
                    <a:pt x="229209" y="78244"/>
                  </a:lnTo>
                  <a:lnTo>
                    <a:pt x="220268" y="75488"/>
                  </a:lnTo>
                  <a:lnTo>
                    <a:pt x="210616" y="76415"/>
                  </a:lnTo>
                  <a:lnTo>
                    <a:pt x="202082" y="81026"/>
                  </a:lnTo>
                  <a:lnTo>
                    <a:pt x="196176" y="88290"/>
                  </a:lnTo>
                  <a:lnTo>
                    <a:pt x="193421" y="97231"/>
                  </a:lnTo>
                  <a:lnTo>
                    <a:pt x="194348" y="106883"/>
                  </a:lnTo>
                  <a:lnTo>
                    <a:pt x="198958" y="115430"/>
                  </a:lnTo>
                  <a:lnTo>
                    <a:pt x="206222" y="121335"/>
                  </a:lnTo>
                  <a:lnTo>
                    <a:pt x="215176" y="124091"/>
                  </a:lnTo>
                  <a:lnTo>
                    <a:pt x="224828" y="123151"/>
                  </a:lnTo>
                  <a:lnTo>
                    <a:pt x="233362" y="118554"/>
                  </a:lnTo>
                  <a:lnTo>
                    <a:pt x="239268" y="111290"/>
                  </a:lnTo>
                  <a:lnTo>
                    <a:pt x="242011" y="102336"/>
                  </a:lnTo>
                  <a:close/>
                </a:path>
                <a:path w="259080" h="330834">
                  <a:moveTo>
                    <a:pt x="246316" y="69469"/>
                  </a:moveTo>
                  <a:lnTo>
                    <a:pt x="237553" y="62433"/>
                  </a:lnTo>
                  <a:lnTo>
                    <a:pt x="179603" y="15963"/>
                  </a:lnTo>
                  <a:lnTo>
                    <a:pt x="95008" y="0"/>
                  </a:lnTo>
                  <a:lnTo>
                    <a:pt x="27546" y="7747"/>
                  </a:lnTo>
                  <a:lnTo>
                    <a:pt x="0" y="15582"/>
                  </a:lnTo>
                  <a:lnTo>
                    <a:pt x="84848" y="18427"/>
                  </a:lnTo>
                  <a:lnTo>
                    <a:pt x="137363" y="52857"/>
                  </a:lnTo>
                  <a:lnTo>
                    <a:pt x="164084" y="92710"/>
                  </a:lnTo>
                  <a:lnTo>
                    <a:pt x="171538" y="111810"/>
                  </a:lnTo>
                  <a:lnTo>
                    <a:pt x="171919" y="111696"/>
                  </a:lnTo>
                  <a:lnTo>
                    <a:pt x="192570" y="71704"/>
                  </a:lnTo>
                  <a:lnTo>
                    <a:pt x="221411" y="62433"/>
                  </a:lnTo>
                  <a:lnTo>
                    <a:pt x="235305" y="64452"/>
                  </a:lnTo>
                  <a:lnTo>
                    <a:pt x="246316" y="69469"/>
                  </a:lnTo>
                  <a:close/>
                </a:path>
                <a:path w="259080" h="330834">
                  <a:moveTo>
                    <a:pt x="258546" y="79273"/>
                  </a:moveTo>
                  <a:lnTo>
                    <a:pt x="247954" y="70205"/>
                  </a:lnTo>
                  <a:lnTo>
                    <a:pt x="246316" y="69469"/>
                  </a:lnTo>
                  <a:lnTo>
                    <a:pt x="258546" y="79273"/>
                  </a:lnTo>
                  <a:close/>
                </a:path>
              </a:pathLst>
            </a:custGeom>
            <a:solidFill>
              <a:srgbClr val="79B0C2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pic>
          <p:nvPicPr>
            <p:cNvPr id="9" name="object 8">
              <a:extLst>
                <a:ext uri="{FF2B5EF4-FFF2-40B4-BE49-F238E27FC236}">
                  <a16:creationId xmlns:a16="http://schemas.microsoft.com/office/drawing/2014/main" id="{B3A8D425-B535-A958-39C9-49747BF56073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57194" y="582668"/>
              <a:ext cx="308429" cy="287264"/>
            </a:xfrm>
            <a:prstGeom prst="rect">
              <a:avLst/>
            </a:prstGeom>
          </p:spPr>
        </p:pic>
      </p:grpSp>
      <p:sp>
        <p:nvSpPr>
          <p:cNvPr id="10" name="object 9">
            <a:extLst>
              <a:ext uri="{FF2B5EF4-FFF2-40B4-BE49-F238E27FC236}">
                <a16:creationId xmlns:a16="http://schemas.microsoft.com/office/drawing/2014/main" id="{69A85F94-224F-7A47-CC6B-83A594580D66}"/>
              </a:ext>
            </a:extLst>
          </p:cNvPr>
          <p:cNvSpPr/>
          <p:nvPr userDrawn="1"/>
        </p:nvSpPr>
        <p:spPr>
          <a:xfrm>
            <a:off x="994524" y="525970"/>
            <a:ext cx="1492885" cy="337820"/>
          </a:xfrm>
          <a:custGeom>
            <a:avLst/>
            <a:gdLst/>
            <a:ahLst/>
            <a:cxnLst/>
            <a:rect l="l" t="t" r="r" b="b"/>
            <a:pathLst>
              <a:path w="1492885" h="337819">
                <a:moveTo>
                  <a:pt x="262204" y="393"/>
                </a:moveTo>
                <a:lnTo>
                  <a:pt x="254914" y="2298"/>
                </a:lnTo>
                <a:lnTo>
                  <a:pt x="247027" y="4064"/>
                </a:lnTo>
                <a:lnTo>
                  <a:pt x="239331" y="5384"/>
                </a:lnTo>
                <a:lnTo>
                  <a:pt x="232625" y="5892"/>
                </a:lnTo>
                <a:lnTo>
                  <a:pt x="29591" y="5892"/>
                </a:lnTo>
                <a:lnTo>
                  <a:pt x="22440" y="5359"/>
                </a:lnTo>
                <a:lnTo>
                  <a:pt x="14719" y="3962"/>
                </a:lnTo>
                <a:lnTo>
                  <a:pt x="7035" y="2070"/>
                </a:lnTo>
                <a:lnTo>
                  <a:pt x="0" y="0"/>
                </a:lnTo>
                <a:lnTo>
                  <a:pt x="0" y="95961"/>
                </a:lnTo>
                <a:lnTo>
                  <a:pt x="21653" y="95961"/>
                </a:lnTo>
                <a:lnTo>
                  <a:pt x="21653" y="58153"/>
                </a:lnTo>
                <a:lnTo>
                  <a:pt x="25628" y="47117"/>
                </a:lnTo>
                <a:lnTo>
                  <a:pt x="31927" y="38531"/>
                </a:lnTo>
                <a:lnTo>
                  <a:pt x="40335" y="31953"/>
                </a:lnTo>
                <a:lnTo>
                  <a:pt x="51409" y="27546"/>
                </a:lnTo>
                <a:lnTo>
                  <a:pt x="107035" y="27546"/>
                </a:lnTo>
                <a:lnTo>
                  <a:pt x="106997" y="289661"/>
                </a:lnTo>
                <a:lnTo>
                  <a:pt x="78066" y="312635"/>
                </a:lnTo>
                <a:lnTo>
                  <a:pt x="50774" y="312635"/>
                </a:lnTo>
                <a:lnTo>
                  <a:pt x="50774" y="329869"/>
                </a:lnTo>
                <a:lnTo>
                  <a:pt x="211455" y="329869"/>
                </a:lnTo>
                <a:lnTo>
                  <a:pt x="211455" y="312635"/>
                </a:lnTo>
                <a:lnTo>
                  <a:pt x="184835" y="312635"/>
                </a:lnTo>
                <a:lnTo>
                  <a:pt x="173977" y="309029"/>
                </a:lnTo>
                <a:lnTo>
                  <a:pt x="164553" y="303466"/>
                </a:lnTo>
                <a:lnTo>
                  <a:pt x="156756" y="296049"/>
                </a:lnTo>
                <a:lnTo>
                  <a:pt x="151663" y="287070"/>
                </a:lnTo>
                <a:lnTo>
                  <a:pt x="151218" y="285788"/>
                </a:lnTo>
                <a:lnTo>
                  <a:pt x="151218" y="27546"/>
                </a:lnTo>
                <a:lnTo>
                  <a:pt x="210388" y="27546"/>
                </a:lnTo>
                <a:lnTo>
                  <a:pt x="211366" y="27800"/>
                </a:lnTo>
                <a:lnTo>
                  <a:pt x="222313" y="32461"/>
                </a:lnTo>
                <a:lnTo>
                  <a:pt x="231152" y="39966"/>
                </a:lnTo>
                <a:lnTo>
                  <a:pt x="237375" y="49745"/>
                </a:lnTo>
                <a:lnTo>
                  <a:pt x="240550" y="61709"/>
                </a:lnTo>
                <a:lnTo>
                  <a:pt x="240550" y="95948"/>
                </a:lnTo>
                <a:lnTo>
                  <a:pt x="262204" y="95948"/>
                </a:lnTo>
                <a:lnTo>
                  <a:pt x="262204" y="393"/>
                </a:lnTo>
                <a:close/>
              </a:path>
              <a:path w="1492885" h="337819">
                <a:moveTo>
                  <a:pt x="548970" y="324027"/>
                </a:moveTo>
                <a:lnTo>
                  <a:pt x="545553" y="324027"/>
                </a:lnTo>
                <a:lnTo>
                  <a:pt x="532980" y="320763"/>
                </a:lnTo>
                <a:lnTo>
                  <a:pt x="485419" y="282219"/>
                </a:lnTo>
                <a:lnTo>
                  <a:pt x="460768" y="250291"/>
                </a:lnTo>
                <a:lnTo>
                  <a:pt x="439928" y="212763"/>
                </a:lnTo>
                <a:lnTo>
                  <a:pt x="439508" y="211950"/>
                </a:lnTo>
                <a:lnTo>
                  <a:pt x="438442" y="210362"/>
                </a:lnTo>
                <a:lnTo>
                  <a:pt x="439229" y="209029"/>
                </a:lnTo>
                <a:lnTo>
                  <a:pt x="441909" y="207962"/>
                </a:lnTo>
                <a:lnTo>
                  <a:pt x="452120" y="202450"/>
                </a:lnTo>
                <a:lnTo>
                  <a:pt x="461213" y="195897"/>
                </a:lnTo>
                <a:lnTo>
                  <a:pt x="461530" y="195592"/>
                </a:lnTo>
                <a:lnTo>
                  <a:pt x="469188" y="188290"/>
                </a:lnTo>
                <a:lnTo>
                  <a:pt x="487832" y="152971"/>
                </a:lnTo>
                <a:lnTo>
                  <a:pt x="488619" y="144487"/>
                </a:lnTo>
                <a:lnTo>
                  <a:pt x="487832" y="133172"/>
                </a:lnTo>
                <a:lnTo>
                  <a:pt x="469315" y="96888"/>
                </a:lnTo>
                <a:lnTo>
                  <a:pt x="451878" y="83896"/>
                </a:lnTo>
                <a:lnTo>
                  <a:pt x="451878" y="144487"/>
                </a:lnTo>
                <a:lnTo>
                  <a:pt x="451446" y="151853"/>
                </a:lnTo>
                <a:lnTo>
                  <a:pt x="420941" y="193459"/>
                </a:lnTo>
                <a:lnTo>
                  <a:pt x="414350" y="195592"/>
                </a:lnTo>
                <a:lnTo>
                  <a:pt x="397979" y="195592"/>
                </a:lnTo>
                <a:lnTo>
                  <a:pt x="382790" y="194868"/>
                </a:lnTo>
                <a:lnTo>
                  <a:pt x="371932" y="192709"/>
                </a:lnTo>
                <a:lnTo>
                  <a:pt x="365417" y="189090"/>
                </a:lnTo>
                <a:lnTo>
                  <a:pt x="363245" y="184023"/>
                </a:lnTo>
                <a:lnTo>
                  <a:pt x="363347" y="122745"/>
                </a:lnTo>
                <a:lnTo>
                  <a:pt x="387350" y="89166"/>
                </a:lnTo>
                <a:lnTo>
                  <a:pt x="395986" y="88988"/>
                </a:lnTo>
                <a:lnTo>
                  <a:pt x="420446" y="92468"/>
                </a:lnTo>
                <a:lnTo>
                  <a:pt x="437908" y="102870"/>
                </a:lnTo>
                <a:lnTo>
                  <a:pt x="448386" y="120218"/>
                </a:lnTo>
                <a:lnTo>
                  <a:pt x="451878" y="144487"/>
                </a:lnTo>
                <a:lnTo>
                  <a:pt x="451878" y="83896"/>
                </a:lnTo>
                <a:lnTo>
                  <a:pt x="413054" y="71958"/>
                </a:lnTo>
                <a:lnTo>
                  <a:pt x="402386" y="71424"/>
                </a:lnTo>
                <a:lnTo>
                  <a:pt x="396443" y="71488"/>
                </a:lnTo>
                <a:lnTo>
                  <a:pt x="389801" y="71678"/>
                </a:lnTo>
                <a:lnTo>
                  <a:pt x="382473" y="71996"/>
                </a:lnTo>
                <a:lnTo>
                  <a:pt x="366382" y="72847"/>
                </a:lnTo>
                <a:lnTo>
                  <a:pt x="358965" y="73088"/>
                </a:lnTo>
                <a:lnTo>
                  <a:pt x="352209" y="73152"/>
                </a:lnTo>
                <a:lnTo>
                  <a:pt x="317728" y="72567"/>
                </a:lnTo>
                <a:lnTo>
                  <a:pt x="296176" y="71856"/>
                </a:lnTo>
                <a:lnTo>
                  <a:pt x="296176" y="96088"/>
                </a:lnTo>
                <a:lnTo>
                  <a:pt x="323202" y="96088"/>
                </a:lnTo>
                <a:lnTo>
                  <a:pt x="325081" y="96291"/>
                </a:lnTo>
                <a:lnTo>
                  <a:pt x="328510" y="118605"/>
                </a:lnTo>
                <a:lnTo>
                  <a:pt x="328472" y="282219"/>
                </a:lnTo>
                <a:lnTo>
                  <a:pt x="328383" y="291261"/>
                </a:lnTo>
                <a:lnTo>
                  <a:pt x="327952" y="301777"/>
                </a:lnTo>
                <a:lnTo>
                  <a:pt x="327240" y="309384"/>
                </a:lnTo>
                <a:lnTo>
                  <a:pt x="326250" y="314096"/>
                </a:lnTo>
                <a:lnTo>
                  <a:pt x="296595" y="314096"/>
                </a:lnTo>
                <a:lnTo>
                  <a:pt x="296595" y="337007"/>
                </a:lnTo>
                <a:lnTo>
                  <a:pt x="396621" y="337007"/>
                </a:lnTo>
                <a:lnTo>
                  <a:pt x="396621" y="314096"/>
                </a:lnTo>
                <a:lnTo>
                  <a:pt x="367220" y="314096"/>
                </a:lnTo>
                <a:lnTo>
                  <a:pt x="366636" y="313347"/>
                </a:lnTo>
                <a:lnTo>
                  <a:pt x="363245" y="216623"/>
                </a:lnTo>
                <a:lnTo>
                  <a:pt x="364109" y="214757"/>
                </a:lnTo>
                <a:lnTo>
                  <a:pt x="367576" y="213156"/>
                </a:lnTo>
                <a:lnTo>
                  <a:pt x="369900" y="212763"/>
                </a:lnTo>
                <a:lnTo>
                  <a:pt x="380288" y="212763"/>
                </a:lnTo>
                <a:lnTo>
                  <a:pt x="413550" y="240703"/>
                </a:lnTo>
                <a:lnTo>
                  <a:pt x="435038" y="272516"/>
                </a:lnTo>
                <a:lnTo>
                  <a:pt x="437769" y="276504"/>
                </a:lnTo>
                <a:lnTo>
                  <a:pt x="484339" y="322186"/>
                </a:lnTo>
                <a:lnTo>
                  <a:pt x="535584" y="336880"/>
                </a:lnTo>
                <a:lnTo>
                  <a:pt x="536689" y="336918"/>
                </a:lnTo>
                <a:lnTo>
                  <a:pt x="537527" y="336905"/>
                </a:lnTo>
                <a:lnTo>
                  <a:pt x="548970" y="336905"/>
                </a:lnTo>
                <a:lnTo>
                  <a:pt x="548970" y="324027"/>
                </a:lnTo>
                <a:close/>
              </a:path>
              <a:path w="1492885" h="337819">
                <a:moveTo>
                  <a:pt x="664921" y="69621"/>
                </a:moveTo>
                <a:lnTo>
                  <a:pt x="565302" y="69621"/>
                </a:lnTo>
                <a:lnTo>
                  <a:pt x="565302" y="96291"/>
                </a:lnTo>
                <a:lnTo>
                  <a:pt x="597903" y="96291"/>
                </a:lnTo>
                <a:lnTo>
                  <a:pt x="597903" y="105181"/>
                </a:lnTo>
                <a:lnTo>
                  <a:pt x="598817" y="105181"/>
                </a:lnTo>
                <a:lnTo>
                  <a:pt x="598817" y="117881"/>
                </a:lnTo>
                <a:lnTo>
                  <a:pt x="599109" y="117881"/>
                </a:lnTo>
                <a:lnTo>
                  <a:pt x="599109" y="289331"/>
                </a:lnTo>
                <a:lnTo>
                  <a:pt x="598817" y="289331"/>
                </a:lnTo>
                <a:lnTo>
                  <a:pt x="598817" y="302031"/>
                </a:lnTo>
                <a:lnTo>
                  <a:pt x="597890" y="302031"/>
                </a:lnTo>
                <a:lnTo>
                  <a:pt x="597890" y="310921"/>
                </a:lnTo>
                <a:lnTo>
                  <a:pt x="596963" y="310921"/>
                </a:lnTo>
                <a:lnTo>
                  <a:pt x="596963" y="313461"/>
                </a:lnTo>
                <a:lnTo>
                  <a:pt x="565302" y="313461"/>
                </a:lnTo>
                <a:lnTo>
                  <a:pt x="565302" y="337591"/>
                </a:lnTo>
                <a:lnTo>
                  <a:pt x="664921" y="337591"/>
                </a:lnTo>
                <a:lnTo>
                  <a:pt x="664921" y="313461"/>
                </a:lnTo>
                <a:lnTo>
                  <a:pt x="633260" y="313461"/>
                </a:lnTo>
                <a:lnTo>
                  <a:pt x="633260" y="310921"/>
                </a:lnTo>
                <a:lnTo>
                  <a:pt x="632333" y="310921"/>
                </a:lnTo>
                <a:lnTo>
                  <a:pt x="632333" y="302031"/>
                </a:lnTo>
                <a:lnTo>
                  <a:pt x="631418" y="302031"/>
                </a:lnTo>
                <a:lnTo>
                  <a:pt x="631418" y="289331"/>
                </a:lnTo>
                <a:lnTo>
                  <a:pt x="631113" y="289331"/>
                </a:lnTo>
                <a:lnTo>
                  <a:pt x="631113" y="117881"/>
                </a:lnTo>
                <a:lnTo>
                  <a:pt x="631405" y="117881"/>
                </a:lnTo>
                <a:lnTo>
                  <a:pt x="631405" y="105181"/>
                </a:lnTo>
                <a:lnTo>
                  <a:pt x="632320" y="105181"/>
                </a:lnTo>
                <a:lnTo>
                  <a:pt x="632320" y="96291"/>
                </a:lnTo>
                <a:lnTo>
                  <a:pt x="664921" y="96291"/>
                </a:lnTo>
                <a:lnTo>
                  <a:pt x="664921" y="69621"/>
                </a:lnTo>
                <a:close/>
              </a:path>
              <a:path w="1492885" h="337819">
                <a:moveTo>
                  <a:pt x="976160" y="70015"/>
                </a:moveTo>
                <a:lnTo>
                  <a:pt x="881837" y="70015"/>
                </a:lnTo>
                <a:lnTo>
                  <a:pt x="881837" y="96875"/>
                </a:lnTo>
                <a:lnTo>
                  <a:pt x="916368" y="96875"/>
                </a:lnTo>
                <a:lnTo>
                  <a:pt x="917028" y="102552"/>
                </a:lnTo>
                <a:lnTo>
                  <a:pt x="917803" y="116967"/>
                </a:lnTo>
                <a:lnTo>
                  <a:pt x="917905" y="256273"/>
                </a:lnTo>
                <a:lnTo>
                  <a:pt x="917498" y="261734"/>
                </a:lnTo>
                <a:lnTo>
                  <a:pt x="916698" y="266255"/>
                </a:lnTo>
                <a:lnTo>
                  <a:pt x="863053" y="190855"/>
                </a:lnTo>
                <a:lnTo>
                  <a:pt x="822680" y="133108"/>
                </a:lnTo>
                <a:lnTo>
                  <a:pt x="795362" y="92494"/>
                </a:lnTo>
                <a:lnTo>
                  <a:pt x="781151" y="69532"/>
                </a:lnTo>
                <a:lnTo>
                  <a:pt x="705472" y="70015"/>
                </a:lnTo>
                <a:lnTo>
                  <a:pt x="705472" y="96875"/>
                </a:lnTo>
                <a:lnTo>
                  <a:pt x="741591" y="96875"/>
                </a:lnTo>
                <a:lnTo>
                  <a:pt x="742543" y="102920"/>
                </a:lnTo>
                <a:lnTo>
                  <a:pt x="743038" y="110782"/>
                </a:lnTo>
                <a:lnTo>
                  <a:pt x="743038" y="277431"/>
                </a:lnTo>
                <a:lnTo>
                  <a:pt x="742797" y="289775"/>
                </a:lnTo>
                <a:lnTo>
                  <a:pt x="742111" y="299999"/>
                </a:lnTo>
                <a:lnTo>
                  <a:pt x="740956" y="308102"/>
                </a:lnTo>
                <a:lnTo>
                  <a:pt x="739355" y="314096"/>
                </a:lnTo>
                <a:lnTo>
                  <a:pt x="705637" y="314096"/>
                </a:lnTo>
                <a:lnTo>
                  <a:pt x="705637" y="337007"/>
                </a:lnTo>
                <a:lnTo>
                  <a:pt x="802436" y="337007"/>
                </a:lnTo>
                <a:lnTo>
                  <a:pt x="802436" y="314096"/>
                </a:lnTo>
                <a:lnTo>
                  <a:pt x="769073" y="314096"/>
                </a:lnTo>
                <a:lnTo>
                  <a:pt x="767816" y="307987"/>
                </a:lnTo>
                <a:lnTo>
                  <a:pt x="766622" y="300050"/>
                </a:lnTo>
                <a:lnTo>
                  <a:pt x="765733" y="290271"/>
                </a:lnTo>
                <a:lnTo>
                  <a:pt x="765390" y="278638"/>
                </a:lnTo>
                <a:lnTo>
                  <a:pt x="765390" y="108165"/>
                </a:lnTo>
                <a:lnTo>
                  <a:pt x="920292" y="327736"/>
                </a:lnTo>
                <a:lnTo>
                  <a:pt x="924826" y="333870"/>
                </a:lnTo>
                <a:lnTo>
                  <a:pt x="929208" y="336918"/>
                </a:lnTo>
                <a:lnTo>
                  <a:pt x="937463" y="336918"/>
                </a:lnTo>
                <a:lnTo>
                  <a:pt x="939990" y="336384"/>
                </a:lnTo>
                <a:lnTo>
                  <a:pt x="941057" y="335330"/>
                </a:lnTo>
                <a:lnTo>
                  <a:pt x="940155" y="305790"/>
                </a:lnTo>
                <a:lnTo>
                  <a:pt x="939863" y="279438"/>
                </a:lnTo>
                <a:lnTo>
                  <a:pt x="939863" y="119481"/>
                </a:lnTo>
                <a:lnTo>
                  <a:pt x="940130" y="112293"/>
                </a:lnTo>
                <a:lnTo>
                  <a:pt x="941336" y="99707"/>
                </a:lnTo>
                <a:lnTo>
                  <a:pt x="941793" y="96875"/>
                </a:lnTo>
                <a:lnTo>
                  <a:pt x="976160" y="96875"/>
                </a:lnTo>
                <a:lnTo>
                  <a:pt x="976160" y="70015"/>
                </a:lnTo>
                <a:close/>
              </a:path>
              <a:path w="1492885" h="337819">
                <a:moveTo>
                  <a:pt x="1212824" y="80098"/>
                </a:moveTo>
                <a:lnTo>
                  <a:pt x="1212354" y="77431"/>
                </a:lnTo>
                <a:lnTo>
                  <a:pt x="1210487" y="71043"/>
                </a:lnTo>
                <a:lnTo>
                  <a:pt x="1209636" y="69316"/>
                </a:lnTo>
                <a:lnTo>
                  <a:pt x="1208836" y="69049"/>
                </a:lnTo>
                <a:lnTo>
                  <a:pt x="1159929" y="72047"/>
                </a:lnTo>
                <a:lnTo>
                  <a:pt x="1132408" y="72986"/>
                </a:lnTo>
                <a:lnTo>
                  <a:pt x="1079080" y="73050"/>
                </a:lnTo>
                <a:lnTo>
                  <a:pt x="1036434" y="71183"/>
                </a:lnTo>
                <a:lnTo>
                  <a:pt x="1017905" y="69507"/>
                </a:lnTo>
                <a:lnTo>
                  <a:pt x="1016571" y="69240"/>
                </a:lnTo>
                <a:lnTo>
                  <a:pt x="1015885" y="81711"/>
                </a:lnTo>
                <a:lnTo>
                  <a:pt x="1015898" y="119329"/>
                </a:lnTo>
                <a:lnTo>
                  <a:pt x="1015517" y="142976"/>
                </a:lnTo>
                <a:lnTo>
                  <a:pt x="1017917" y="145376"/>
                </a:lnTo>
                <a:lnTo>
                  <a:pt x="1020152" y="145618"/>
                </a:lnTo>
                <a:lnTo>
                  <a:pt x="1028674" y="145618"/>
                </a:lnTo>
                <a:lnTo>
                  <a:pt x="1029995" y="145084"/>
                </a:lnTo>
                <a:lnTo>
                  <a:pt x="1030262" y="144018"/>
                </a:lnTo>
                <a:lnTo>
                  <a:pt x="1030998" y="134556"/>
                </a:lnTo>
                <a:lnTo>
                  <a:pt x="1031913" y="126047"/>
                </a:lnTo>
                <a:lnTo>
                  <a:pt x="1058659" y="94907"/>
                </a:lnTo>
                <a:lnTo>
                  <a:pt x="1081087" y="92214"/>
                </a:lnTo>
                <a:lnTo>
                  <a:pt x="1165720" y="92214"/>
                </a:lnTo>
                <a:lnTo>
                  <a:pt x="1012812" y="317779"/>
                </a:lnTo>
                <a:lnTo>
                  <a:pt x="1011745" y="318846"/>
                </a:lnTo>
                <a:lnTo>
                  <a:pt x="1011212" y="321106"/>
                </a:lnTo>
                <a:lnTo>
                  <a:pt x="1011212" y="328828"/>
                </a:lnTo>
                <a:lnTo>
                  <a:pt x="1012278" y="332295"/>
                </a:lnTo>
                <a:lnTo>
                  <a:pt x="1014412" y="334949"/>
                </a:lnTo>
                <a:lnTo>
                  <a:pt x="1207744" y="334949"/>
                </a:lnTo>
                <a:lnTo>
                  <a:pt x="1208824" y="318731"/>
                </a:lnTo>
                <a:lnTo>
                  <a:pt x="1209649" y="290169"/>
                </a:lnTo>
                <a:lnTo>
                  <a:pt x="1210373" y="242506"/>
                </a:lnTo>
                <a:lnTo>
                  <a:pt x="1208532" y="240665"/>
                </a:lnTo>
                <a:lnTo>
                  <a:pt x="1197597" y="240499"/>
                </a:lnTo>
                <a:lnTo>
                  <a:pt x="1195730" y="240893"/>
                </a:lnTo>
                <a:lnTo>
                  <a:pt x="1195197" y="241693"/>
                </a:lnTo>
                <a:lnTo>
                  <a:pt x="1192542" y="248869"/>
                </a:lnTo>
                <a:lnTo>
                  <a:pt x="1191412" y="255143"/>
                </a:lnTo>
                <a:lnTo>
                  <a:pt x="1186713" y="269049"/>
                </a:lnTo>
                <a:lnTo>
                  <a:pt x="1166634" y="305244"/>
                </a:lnTo>
                <a:lnTo>
                  <a:pt x="1130325" y="314591"/>
                </a:lnTo>
                <a:lnTo>
                  <a:pt x="1062583" y="314591"/>
                </a:lnTo>
                <a:lnTo>
                  <a:pt x="1060716" y="313258"/>
                </a:lnTo>
                <a:lnTo>
                  <a:pt x="1060716" y="309270"/>
                </a:lnTo>
                <a:lnTo>
                  <a:pt x="1061656" y="307276"/>
                </a:lnTo>
                <a:lnTo>
                  <a:pt x="1212824" y="82219"/>
                </a:lnTo>
                <a:lnTo>
                  <a:pt x="1212824" y="80098"/>
                </a:lnTo>
                <a:close/>
              </a:path>
              <a:path w="1492885" h="337819">
                <a:moveTo>
                  <a:pt x="1492389" y="207086"/>
                </a:moveTo>
                <a:lnTo>
                  <a:pt x="1487030" y="165163"/>
                </a:lnTo>
                <a:lnTo>
                  <a:pt x="1471396" y="127685"/>
                </a:lnTo>
                <a:lnTo>
                  <a:pt x="1455534" y="108699"/>
                </a:lnTo>
                <a:lnTo>
                  <a:pt x="1455534" y="207086"/>
                </a:lnTo>
                <a:lnTo>
                  <a:pt x="1448346" y="250418"/>
                </a:lnTo>
                <a:lnTo>
                  <a:pt x="1428572" y="286143"/>
                </a:lnTo>
                <a:lnTo>
                  <a:pt x="1399222" y="310235"/>
                </a:lnTo>
                <a:lnTo>
                  <a:pt x="1363294" y="319062"/>
                </a:lnTo>
                <a:lnTo>
                  <a:pt x="1327365" y="310235"/>
                </a:lnTo>
                <a:lnTo>
                  <a:pt x="1298028" y="286143"/>
                </a:lnTo>
                <a:lnTo>
                  <a:pt x="1278255" y="250418"/>
                </a:lnTo>
                <a:lnTo>
                  <a:pt x="1270990" y="206667"/>
                </a:lnTo>
                <a:lnTo>
                  <a:pt x="1278255" y="162928"/>
                </a:lnTo>
                <a:lnTo>
                  <a:pt x="1298028" y="127203"/>
                </a:lnTo>
                <a:lnTo>
                  <a:pt x="1327365" y="103124"/>
                </a:lnTo>
                <a:lnTo>
                  <a:pt x="1363294" y="94284"/>
                </a:lnTo>
                <a:lnTo>
                  <a:pt x="1399222" y="103124"/>
                </a:lnTo>
                <a:lnTo>
                  <a:pt x="1428572" y="127203"/>
                </a:lnTo>
                <a:lnTo>
                  <a:pt x="1448346" y="162928"/>
                </a:lnTo>
                <a:lnTo>
                  <a:pt x="1455458" y="205765"/>
                </a:lnTo>
                <a:lnTo>
                  <a:pt x="1455534" y="207086"/>
                </a:lnTo>
                <a:lnTo>
                  <a:pt x="1455534" y="108699"/>
                </a:lnTo>
                <a:lnTo>
                  <a:pt x="1446136" y="97447"/>
                </a:lnTo>
                <a:lnTo>
                  <a:pt x="1440776" y="94284"/>
                </a:lnTo>
                <a:lnTo>
                  <a:pt x="1411909" y="77254"/>
                </a:lnTo>
                <a:lnTo>
                  <a:pt x="1369390" y="69900"/>
                </a:lnTo>
                <a:lnTo>
                  <a:pt x="1325537" y="77114"/>
                </a:lnTo>
                <a:lnTo>
                  <a:pt x="1288122" y="96989"/>
                </a:lnTo>
                <a:lnTo>
                  <a:pt x="1259052" y="126834"/>
                </a:lnTo>
                <a:lnTo>
                  <a:pt x="1240231" y="163982"/>
                </a:lnTo>
                <a:lnTo>
                  <a:pt x="1233525" y="205765"/>
                </a:lnTo>
                <a:lnTo>
                  <a:pt x="1238808" y="247129"/>
                </a:lnTo>
                <a:lnTo>
                  <a:pt x="1254544" y="283248"/>
                </a:lnTo>
                <a:lnTo>
                  <a:pt x="1280579" y="311873"/>
                </a:lnTo>
                <a:lnTo>
                  <a:pt x="1316736" y="330708"/>
                </a:lnTo>
                <a:lnTo>
                  <a:pt x="1362862" y="337489"/>
                </a:lnTo>
                <a:lnTo>
                  <a:pt x="1413281" y="327240"/>
                </a:lnTo>
                <a:lnTo>
                  <a:pt x="1425333" y="319062"/>
                </a:lnTo>
                <a:lnTo>
                  <a:pt x="1454454" y="299300"/>
                </a:lnTo>
                <a:lnTo>
                  <a:pt x="1482217" y="257848"/>
                </a:lnTo>
                <a:lnTo>
                  <a:pt x="1492389" y="207086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20BE321F-C039-F471-75FF-CC528559F55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53081" y="2711210"/>
            <a:ext cx="12669988" cy="990600"/>
          </a:xfrm>
          <a:prstGeom prst="rect">
            <a:avLst/>
          </a:prstGeom>
        </p:spPr>
        <p:txBody>
          <a:bodyPr lIns="0" tIns="0" rIns="0" bIns="0" anchor="ctr"/>
          <a:lstStyle>
            <a:lvl1pPr>
              <a:defRPr sz="6000" b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IE" sz="60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Insert Title</a:t>
            </a:r>
            <a:endParaRPr lang="en-US" dirty="0"/>
          </a:p>
        </p:txBody>
      </p:sp>
      <p:sp>
        <p:nvSpPr>
          <p:cNvPr id="13" name="Text Placeholder 11">
            <a:extLst>
              <a:ext uri="{FF2B5EF4-FFF2-40B4-BE49-F238E27FC236}">
                <a16:creationId xmlns:a16="http://schemas.microsoft.com/office/drawing/2014/main" id="{6FBEA17E-A327-5A03-B045-0E9CB035A492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55895" y="3857625"/>
            <a:ext cx="12667174" cy="457200"/>
          </a:xfrm>
          <a:prstGeom prst="rect">
            <a:avLst/>
          </a:prstGeom>
        </p:spPr>
        <p:txBody>
          <a:bodyPr lIns="0" tIns="0" rIns="0" bIns="0" anchor="ctr"/>
          <a:lstStyle>
            <a:lvl1pPr>
              <a:defRPr sz="2400">
                <a:solidFill>
                  <a:srgbClr val="79B0C2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pc="-10" dirty="0"/>
              <a:t>Insert Subtitle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591525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Blank Blue">
    <p:bg>
      <p:bgPr>
        <a:solidFill>
          <a:srgbClr val="01153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object 5">
            <a:extLst>
              <a:ext uri="{FF2B5EF4-FFF2-40B4-BE49-F238E27FC236}">
                <a16:creationId xmlns:a16="http://schemas.microsoft.com/office/drawing/2014/main" id="{222F7468-DF7F-DF4D-46CE-DCD8AE0719CE}"/>
              </a:ext>
            </a:extLst>
          </p:cNvPr>
          <p:cNvGrpSpPr/>
          <p:nvPr userDrawn="1"/>
        </p:nvGrpSpPr>
        <p:grpSpPr>
          <a:xfrm>
            <a:off x="457194" y="457206"/>
            <a:ext cx="442595" cy="431800"/>
            <a:chOff x="457194" y="457206"/>
            <a:chExt cx="442595" cy="431800"/>
          </a:xfrm>
        </p:grpSpPr>
        <p:pic>
          <p:nvPicPr>
            <p:cNvPr id="7" name="object 6">
              <a:extLst>
                <a:ext uri="{FF2B5EF4-FFF2-40B4-BE49-F238E27FC236}">
                  <a16:creationId xmlns:a16="http://schemas.microsoft.com/office/drawing/2014/main" id="{FD1BCC4F-0359-696C-9467-D28118A4F32B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53547" y="457206"/>
              <a:ext cx="168332" cy="228828"/>
            </a:xfrm>
            <a:prstGeom prst="rect">
              <a:avLst/>
            </a:prstGeom>
          </p:spPr>
        </p:pic>
        <p:sp>
          <p:nvSpPr>
            <p:cNvPr id="8" name="object 7">
              <a:extLst>
                <a:ext uri="{FF2B5EF4-FFF2-40B4-BE49-F238E27FC236}">
                  <a16:creationId xmlns:a16="http://schemas.microsoft.com/office/drawing/2014/main" id="{BE6E8091-8613-77B7-1496-0270D281B519}"/>
                </a:ext>
              </a:extLst>
            </p:cNvPr>
            <p:cNvSpPr/>
            <p:nvPr/>
          </p:nvSpPr>
          <p:spPr>
            <a:xfrm>
              <a:off x="640892" y="558405"/>
              <a:ext cx="259079" cy="330835"/>
            </a:xfrm>
            <a:custGeom>
              <a:avLst/>
              <a:gdLst/>
              <a:ahLst/>
              <a:cxnLst/>
              <a:rect l="l" t="t" r="r" b="b"/>
              <a:pathLst>
                <a:path w="259080" h="330834">
                  <a:moveTo>
                    <a:pt x="141401" y="295427"/>
                  </a:moveTo>
                  <a:lnTo>
                    <a:pt x="138468" y="286181"/>
                  </a:lnTo>
                  <a:lnTo>
                    <a:pt x="132168" y="278803"/>
                  </a:lnTo>
                  <a:lnTo>
                    <a:pt x="123825" y="274561"/>
                  </a:lnTo>
                  <a:lnTo>
                    <a:pt x="114503" y="273748"/>
                  </a:lnTo>
                  <a:lnTo>
                    <a:pt x="105257" y="276682"/>
                  </a:lnTo>
                  <a:lnTo>
                    <a:pt x="97878" y="282968"/>
                  </a:lnTo>
                  <a:lnTo>
                    <a:pt x="93624" y="291312"/>
                  </a:lnTo>
                  <a:lnTo>
                    <a:pt x="92824" y="300647"/>
                  </a:lnTo>
                  <a:lnTo>
                    <a:pt x="95758" y="309892"/>
                  </a:lnTo>
                  <a:lnTo>
                    <a:pt x="102044" y="317271"/>
                  </a:lnTo>
                  <a:lnTo>
                    <a:pt x="110388" y="321513"/>
                  </a:lnTo>
                  <a:lnTo>
                    <a:pt x="119722" y="322326"/>
                  </a:lnTo>
                  <a:lnTo>
                    <a:pt x="128955" y="319392"/>
                  </a:lnTo>
                  <a:lnTo>
                    <a:pt x="136334" y="313093"/>
                  </a:lnTo>
                  <a:lnTo>
                    <a:pt x="140589" y="304749"/>
                  </a:lnTo>
                  <a:lnTo>
                    <a:pt x="141401" y="295427"/>
                  </a:lnTo>
                  <a:close/>
                </a:path>
                <a:path w="259080" h="330834">
                  <a:moveTo>
                    <a:pt x="154851" y="315734"/>
                  </a:moveTo>
                  <a:lnTo>
                    <a:pt x="149364" y="330415"/>
                  </a:lnTo>
                  <a:lnTo>
                    <a:pt x="154660" y="317512"/>
                  </a:lnTo>
                  <a:lnTo>
                    <a:pt x="154851" y="315734"/>
                  </a:lnTo>
                  <a:close/>
                </a:path>
                <a:path w="259080" h="330834">
                  <a:moveTo>
                    <a:pt x="184797" y="235635"/>
                  </a:moveTo>
                  <a:lnTo>
                    <a:pt x="173507" y="150291"/>
                  </a:lnTo>
                  <a:lnTo>
                    <a:pt x="145059" y="88646"/>
                  </a:lnTo>
                  <a:lnTo>
                    <a:pt x="129006" y="64922"/>
                  </a:lnTo>
                  <a:lnTo>
                    <a:pt x="152831" y="146392"/>
                  </a:lnTo>
                  <a:lnTo>
                    <a:pt x="136550" y="207048"/>
                  </a:lnTo>
                  <a:lnTo>
                    <a:pt x="107048" y="244894"/>
                  </a:lnTo>
                  <a:lnTo>
                    <a:pt x="91236" y="257949"/>
                  </a:lnTo>
                  <a:lnTo>
                    <a:pt x="91465" y="258279"/>
                  </a:lnTo>
                  <a:lnTo>
                    <a:pt x="135902" y="265379"/>
                  </a:lnTo>
                  <a:lnTo>
                    <a:pt x="156171" y="303707"/>
                  </a:lnTo>
                  <a:lnTo>
                    <a:pt x="154851" y="315734"/>
                  </a:lnTo>
                  <a:lnTo>
                    <a:pt x="177228" y="255879"/>
                  </a:lnTo>
                  <a:lnTo>
                    <a:pt x="184797" y="235635"/>
                  </a:lnTo>
                  <a:close/>
                </a:path>
                <a:path w="259080" h="330834">
                  <a:moveTo>
                    <a:pt x="242011" y="102336"/>
                  </a:moveTo>
                  <a:lnTo>
                    <a:pt x="241084" y="92684"/>
                  </a:lnTo>
                  <a:lnTo>
                    <a:pt x="236474" y="84150"/>
                  </a:lnTo>
                  <a:lnTo>
                    <a:pt x="229209" y="78244"/>
                  </a:lnTo>
                  <a:lnTo>
                    <a:pt x="220268" y="75488"/>
                  </a:lnTo>
                  <a:lnTo>
                    <a:pt x="210616" y="76415"/>
                  </a:lnTo>
                  <a:lnTo>
                    <a:pt x="202082" y="81026"/>
                  </a:lnTo>
                  <a:lnTo>
                    <a:pt x="196176" y="88290"/>
                  </a:lnTo>
                  <a:lnTo>
                    <a:pt x="193421" y="97231"/>
                  </a:lnTo>
                  <a:lnTo>
                    <a:pt x="194348" y="106883"/>
                  </a:lnTo>
                  <a:lnTo>
                    <a:pt x="198958" y="115430"/>
                  </a:lnTo>
                  <a:lnTo>
                    <a:pt x="206222" y="121335"/>
                  </a:lnTo>
                  <a:lnTo>
                    <a:pt x="215176" y="124091"/>
                  </a:lnTo>
                  <a:lnTo>
                    <a:pt x="224828" y="123151"/>
                  </a:lnTo>
                  <a:lnTo>
                    <a:pt x="233362" y="118554"/>
                  </a:lnTo>
                  <a:lnTo>
                    <a:pt x="239268" y="111290"/>
                  </a:lnTo>
                  <a:lnTo>
                    <a:pt x="242011" y="102336"/>
                  </a:lnTo>
                  <a:close/>
                </a:path>
                <a:path w="259080" h="330834">
                  <a:moveTo>
                    <a:pt x="246316" y="69469"/>
                  </a:moveTo>
                  <a:lnTo>
                    <a:pt x="237553" y="62433"/>
                  </a:lnTo>
                  <a:lnTo>
                    <a:pt x="179603" y="15963"/>
                  </a:lnTo>
                  <a:lnTo>
                    <a:pt x="95008" y="0"/>
                  </a:lnTo>
                  <a:lnTo>
                    <a:pt x="27546" y="7747"/>
                  </a:lnTo>
                  <a:lnTo>
                    <a:pt x="0" y="15582"/>
                  </a:lnTo>
                  <a:lnTo>
                    <a:pt x="84848" y="18427"/>
                  </a:lnTo>
                  <a:lnTo>
                    <a:pt x="137363" y="52857"/>
                  </a:lnTo>
                  <a:lnTo>
                    <a:pt x="164084" y="92710"/>
                  </a:lnTo>
                  <a:lnTo>
                    <a:pt x="171538" y="111810"/>
                  </a:lnTo>
                  <a:lnTo>
                    <a:pt x="171919" y="111696"/>
                  </a:lnTo>
                  <a:lnTo>
                    <a:pt x="192570" y="71704"/>
                  </a:lnTo>
                  <a:lnTo>
                    <a:pt x="221411" y="62433"/>
                  </a:lnTo>
                  <a:lnTo>
                    <a:pt x="235305" y="64452"/>
                  </a:lnTo>
                  <a:lnTo>
                    <a:pt x="246316" y="69469"/>
                  </a:lnTo>
                  <a:close/>
                </a:path>
                <a:path w="259080" h="330834">
                  <a:moveTo>
                    <a:pt x="258546" y="79273"/>
                  </a:moveTo>
                  <a:lnTo>
                    <a:pt x="247954" y="70205"/>
                  </a:lnTo>
                  <a:lnTo>
                    <a:pt x="246316" y="69469"/>
                  </a:lnTo>
                  <a:lnTo>
                    <a:pt x="258546" y="79273"/>
                  </a:lnTo>
                  <a:close/>
                </a:path>
              </a:pathLst>
            </a:custGeom>
            <a:solidFill>
              <a:srgbClr val="79B0C2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pic>
          <p:nvPicPr>
            <p:cNvPr id="9" name="object 8">
              <a:extLst>
                <a:ext uri="{FF2B5EF4-FFF2-40B4-BE49-F238E27FC236}">
                  <a16:creationId xmlns:a16="http://schemas.microsoft.com/office/drawing/2014/main" id="{B3A8D425-B535-A958-39C9-49747BF56073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57194" y="582668"/>
              <a:ext cx="308429" cy="287264"/>
            </a:xfrm>
            <a:prstGeom prst="rect">
              <a:avLst/>
            </a:prstGeom>
          </p:spPr>
        </p:pic>
      </p:grpSp>
      <p:sp>
        <p:nvSpPr>
          <p:cNvPr id="10" name="object 9">
            <a:extLst>
              <a:ext uri="{FF2B5EF4-FFF2-40B4-BE49-F238E27FC236}">
                <a16:creationId xmlns:a16="http://schemas.microsoft.com/office/drawing/2014/main" id="{69A85F94-224F-7A47-CC6B-83A594580D66}"/>
              </a:ext>
            </a:extLst>
          </p:cNvPr>
          <p:cNvSpPr/>
          <p:nvPr userDrawn="1"/>
        </p:nvSpPr>
        <p:spPr>
          <a:xfrm>
            <a:off x="994524" y="525970"/>
            <a:ext cx="1492885" cy="337820"/>
          </a:xfrm>
          <a:custGeom>
            <a:avLst/>
            <a:gdLst/>
            <a:ahLst/>
            <a:cxnLst/>
            <a:rect l="l" t="t" r="r" b="b"/>
            <a:pathLst>
              <a:path w="1492885" h="337819">
                <a:moveTo>
                  <a:pt x="262204" y="393"/>
                </a:moveTo>
                <a:lnTo>
                  <a:pt x="254914" y="2298"/>
                </a:lnTo>
                <a:lnTo>
                  <a:pt x="247027" y="4064"/>
                </a:lnTo>
                <a:lnTo>
                  <a:pt x="239331" y="5384"/>
                </a:lnTo>
                <a:lnTo>
                  <a:pt x="232625" y="5892"/>
                </a:lnTo>
                <a:lnTo>
                  <a:pt x="29591" y="5892"/>
                </a:lnTo>
                <a:lnTo>
                  <a:pt x="22440" y="5359"/>
                </a:lnTo>
                <a:lnTo>
                  <a:pt x="14719" y="3962"/>
                </a:lnTo>
                <a:lnTo>
                  <a:pt x="7035" y="2070"/>
                </a:lnTo>
                <a:lnTo>
                  <a:pt x="0" y="0"/>
                </a:lnTo>
                <a:lnTo>
                  <a:pt x="0" y="95961"/>
                </a:lnTo>
                <a:lnTo>
                  <a:pt x="21653" y="95961"/>
                </a:lnTo>
                <a:lnTo>
                  <a:pt x="21653" y="58153"/>
                </a:lnTo>
                <a:lnTo>
                  <a:pt x="25628" y="47117"/>
                </a:lnTo>
                <a:lnTo>
                  <a:pt x="31927" y="38531"/>
                </a:lnTo>
                <a:lnTo>
                  <a:pt x="40335" y="31953"/>
                </a:lnTo>
                <a:lnTo>
                  <a:pt x="51409" y="27546"/>
                </a:lnTo>
                <a:lnTo>
                  <a:pt x="107035" y="27546"/>
                </a:lnTo>
                <a:lnTo>
                  <a:pt x="106997" y="289661"/>
                </a:lnTo>
                <a:lnTo>
                  <a:pt x="78066" y="312635"/>
                </a:lnTo>
                <a:lnTo>
                  <a:pt x="50774" y="312635"/>
                </a:lnTo>
                <a:lnTo>
                  <a:pt x="50774" y="329869"/>
                </a:lnTo>
                <a:lnTo>
                  <a:pt x="211455" y="329869"/>
                </a:lnTo>
                <a:lnTo>
                  <a:pt x="211455" y="312635"/>
                </a:lnTo>
                <a:lnTo>
                  <a:pt x="184835" y="312635"/>
                </a:lnTo>
                <a:lnTo>
                  <a:pt x="173977" y="309029"/>
                </a:lnTo>
                <a:lnTo>
                  <a:pt x="164553" y="303466"/>
                </a:lnTo>
                <a:lnTo>
                  <a:pt x="156756" y="296049"/>
                </a:lnTo>
                <a:lnTo>
                  <a:pt x="151663" y="287070"/>
                </a:lnTo>
                <a:lnTo>
                  <a:pt x="151218" y="285788"/>
                </a:lnTo>
                <a:lnTo>
                  <a:pt x="151218" y="27546"/>
                </a:lnTo>
                <a:lnTo>
                  <a:pt x="210388" y="27546"/>
                </a:lnTo>
                <a:lnTo>
                  <a:pt x="211366" y="27800"/>
                </a:lnTo>
                <a:lnTo>
                  <a:pt x="222313" y="32461"/>
                </a:lnTo>
                <a:lnTo>
                  <a:pt x="231152" y="39966"/>
                </a:lnTo>
                <a:lnTo>
                  <a:pt x="237375" y="49745"/>
                </a:lnTo>
                <a:lnTo>
                  <a:pt x="240550" y="61709"/>
                </a:lnTo>
                <a:lnTo>
                  <a:pt x="240550" y="95948"/>
                </a:lnTo>
                <a:lnTo>
                  <a:pt x="262204" y="95948"/>
                </a:lnTo>
                <a:lnTo>
                  <a:pt x="262204" y="393"/>
                </a:lnTo>
                <a:close/>
              </a:path>
              <a:path w="1492885" h="337819">
                <a:moveTo>
                  <a:pt x="548970" y="324027"/>
                </a:moveTo>
                <a:lnTo>
                  <a:pt x="545553" y="324027"/>
                </a:lnTo>
                <a:lnTo>
                  <a:pt x="532980" y="320763"/>
                </a:lnTo>
                <a:lnTo>
                  <a:pt x="485419" y="282219"/>
                </a:lnTo>
                <a:lnTo>
                  <a:pt x="460768" y="250291"/>
                </a:lnTo>
                <a:lnTo>
                  <a:pt x="439928" y="212763"/>
                </a:lnTo>
                <a:lnTo>
                  <a:pt x="439508" y="211950"/>
                </a:lnTo>
                <a:lnTo>
                  <a:pt x="438442" y="210362"/>
                </a:lnTo>
                <a:lnTo>
                  <a:pt x="439229" y="209029"/>
                </a:lnTo>
                <a:lnTo>
                  <a:pt x="441909" y="207962"/>
                </a:lnTo>
                <a:lnTo>
                  <a:pt x="452120" y="202450"/>
                </a:lnTo>
                <a:lnTo>
                  <a:pt x="461213" y="195897"/>
                </a:lnTo>
                <a:lnTo>
                  <a:pt x="461530" y="195592"/>
                </a:lnTo>
                <a:lnTo>
                  <a:pt x="469188" y="188290"/>
                </a:lnTo>
                <a:lnTo>
                  <a:pt x="487832" y="152971"/>
                </a:lnTo>
                <a:lnTo>
                  <a:pt x="488619" y="144487"/>
                </a:lnTo>
                <a:lnTo>
                  <a:pt x="487832" y="133172"/>
                </a:lnTo>
                <a:lnTo>
                  <a:pt x="469315" y="96888"/>
                </a:lnTo>
                <a:lnTo>
                  <a:pt x="451878" y="83896"/>
                </a:lnTo>
                <a:lnTo>
                  <a:pt x="451878" y="144487"/>
                </a:lnTo>
                <a:lnTo>
                  <a:pt x="451446" y="151853"/>
                </a:lnTo>
                <a:lnTo>
                  <a:pt x="420941" y="193459"/>
                </a:lnTo>
                <a:lnTo>
                  <a:pt x="414350" y="195592"/>
                </a:lnTo>
                <a:lnTo>
                  <a:pt x="397979" y="195592"/>
                </a:lnTo>
                <a:lnTo>
                  <a:pt x="382790" y="194868"/>
                </a:lnTo>
                <a:lnTo>
                  <a:pt x="371932" y="192709"/>
                </a:lnTo>
                <a:lnTo>
                  <a:pt x="365417" y="189090"/>
                </a:lnTo>
                <a:lnTo>
                  <a:pt x="363245" y="184023"/>
                </a:lnTo>
                <a:lnTo>
                  <a:pt x="363347" y="122745"/>
                </a:lnTo>
                <a:lnTo>
                  <a:pt x="387350" y="89166"/>
                </a:lnTo>
                <a:lnTo>
                  <a:pt x="395986" y="88988"/>
                </a:lnTo>
                <a:lnTo>
                  <a:pt x="420446" y="92468"/>
                </a:lnTo>
                <a:lnTo>
                  <a:pt x="437908" y="102870"/>
                </a:lnTo>
                <a:lnTo>
                  <a:pt x="448386" y="120218"/>
                </a:lnTo>
                <a:lnTo>
                  <a:pt x="451878" y="144487"/>
                </a:lnTo>
                <a:lnTo>
                  <a:pt x="451878" y="83896"/>
                </a:lnTo>
                <a:lnTo>
                  <a:pt x="413054" y="71958"/>
                </a:lnTo>
                <a:lnTo>
                  <a:pt x="402386" y="71424"/>
                </a:lnTo>
                <a:lnTo>
                  <a:pt x="396443" y="71488"/>
                </a:lnTo>
                <a:lnTo>
                  <a:pt x="389801" y="71678"/>
                </a:lnTo>
                <a:lnTo>
                  <a:pt x="382473" y="71996"/>
                </a:lnTo>
                <a:lnTo>
                  <a:pt x="366382" y="72847"/>
                </a:lnTo>
                <a:lnTo>
                  <a:pt x="358965" y="73088"/>
                </a:lnTo>
                <a:lnTo>
                  <a:pt x="352209" y="73152"/>
                </a:lnTo>
                <a:lnTo>
                  <a:pt x="317728" y="72567"/>
                </a:lnTo>
                <a:lnTo>
                  <a:pt x="296176" y="71856"/>
                </a:lnTo>
                <a:lnTo>
                  <a:pt x="296176" y="96088"/>
                </a:lnTo>
                <a:lnTo>
                  <a:pt x="323202" y="96088"/>
                </a:lnTo>
                <a:lnTo>
                  <a:pt x="325081" y="96291"/>
                </a:lnTo>
                <a:lnTo>
                  <a:pt x="328510" y="118605"/>
                </a:lnTo>
                <a:lnTo>
                  <a:pt x="328472" y="282219"/>
                </a:lnTo>
                <a:lnTo>
                  <a:pt x="328383" y="291261"/>
                </a:lnTo>
                <a:lnTo>
                  <a:pt x="327952" y="301777"/>
                </a:lnTo>
                <a:lnTo>
                  <a:pt x="327240" y="309384"/>
                </a:lnTo>
                <a:lnTo>
                  <a:pt x="326250" y="314096"/>
                </a:lnTo>
                <a:lnTo>
                  <a:pt x="296595" y="314096"/>
                </a:lnTo>
                <a:lnTo>
                  <a:pt x="296595" y="337007"/>
                </a:lnTo>
                <a:lnTo>
                  <a:pt x="396621" y="337007"/>
                </a:lnTo>
                <a:lnTo>
                  <a:pt x="396621" y="314096"/>
                </a:lnTo>
                <a:lnTo>
                  <a:pt x="367220" y="314096"/>
                </a:lnTo>
                <a:lnTo>
                  <a:pt x="366636" y="313347"/>
                </a:lnTo>
                <a:lnTo>
                  <a:pt x="363245" y="216623"/>
                </a:lnTo>
                <a:lnTo>
                  <a:pt x="364109" y="214757"/>
                </a:lnTo>
                <a:lnTo>
                  <a:pt x="367576" y="213156"/>
                </a:lnTo>
                <a:lnTo>
                  <a:pt x="369900" y="212763"/>
                </a:lnTo>
                <a:lnTo>
                  <a:pt x="380288" y="212763"/>
                </a:lnTo>
                <a:lnTo>
                  <a:pt x="413550" y="240703"/>
                </a:lnTo>
                <a:lnTo>
                  <a:pt x="435038" y="272516"/>
                </a:lnTo>
                <a:lnTo>
                  <a:pt x="437769" y="276504"/>
                </a:lnTo>
                <a:lnTo>
                  <a:pt x="484339" y="322186"/>
                </a:lnTo>
                <a:lnTo>
                  <a:pt x="535584" y="336880"/>
                </a:lnTo>
                <a:lnTo>
                  <a:pt x="536689" y="336918"/>
                </a:lnTo>
                <a:lnTo>
                  <a:pt x="537527" y="336905"/>
                </a:lnTo>
                <a:lnTo>
                  <a:pt x="548970" y="336905"/>
                </a:lnTo>
                <a:lnTo>
                  <a:pt x="548970" y="324027"/>
                </a:lnTo>
                <a:close/>
              </a:path>
              <a:path w="1492885" h="337819">
                <a:moveTo>
                  <a:pt x="664921" y="69621"/>
                </a:moveTo>
                <a:lnTo>
                  <a:pt x="565302" y="69621"/>
                </a:lnTo>
                <a:lnTo>
                  <a:pt x="565302" y="96291"/>
                </a:lnTo>
                <a:lnTo>
                  <a:pt x="597903" y="96291"/>
                </a:lnTo>
                <a:lnTo>
                  <a:pt x="597903" y="105181"/>
                </a:lnTo>
                <a:lnTo>
                  <a:pt x="598817" y="105181"/>
                </a:lnTo>
                <a:lnTo>
                  <a:pt x="598817" y="117881"/>
                </a:lnTo>
                <a:lnTo>
                  <a:pt x="599109" y="117881"/>
                </a:lnTo>
                <a:lnTo>
                  <a:pt x="599109" y="289331"/>
                </a:lnTo>
                <a:lnTo>
                  <a:pt x="598817" y="289331"/>
                </a:lnTo>
                <a:lnTo>
                  <a:pt x="598817" y="302031"/>
                </a:lnTo>
                <a:lnTo>
                  <a:pt x="597890" y="302031"/>
                </a:lnTo>
                <a:lnTo>
                  <a:pt x="597890" y="310921"/>
                </a:lnTo>
                <a:lnTo>
                  <a:pt x="596963" y="310921"/>
                </a:lnTo>
                <a:lnTo>
                  <a:pt x="596963" y="313461"/>
                </a:lnTo>
                <a:lnTo>
                  <a:pt x="565302" y="313461"/>
                </a:lnTo>
                <a:lnTo>
                  <a:pt x="565302" y="337591"/>
                </a:lnTo>
                <a:lnTo>
                  <a:pt x="664921" y="337591"/>
                </a:lnTo>
                <a:lnTo>
                  <a:pt x="664921" y="313461"/>
                </a:lnTo>
                <a:lnTo>
                  <a:pt x="633260" y="313461"/>
                </a:lnTo>
                <a:lnTo>
                  <a:pt x="633260" y="310921"/>
                </a:lnTo>
                <a:lnTo>
                  <a:pt x="632333" y="310921"/>
                </a:lnTo>
                <a:lnTo>
                  <a:pt x="632333" y="302031"/>
                </a:lnTo>
                <a:lnTo>
                  <a:pt x="631418" y="302031"/>
                </a:lnTo>
                <a:lnTo>
                  <a:pt x="631418" y="289331"/>
                </a:lnTo>
                <a:lnTo>
                  <a:pt x="631113" y="289331"/>
                </a:lnTo>
                <a:lnTo>
                  <a:pt x="631113" y="117881"/>
                </a:lnTo>
                <a:lnTo>
                  <a:pt x="631405" y="117881"/>
                </a:lnTo>
                <a:lnTo>
                  <a:pt x="631405" y="105181"/>
                </a:lnTo>
                <a:lnTo>
                  <a:pt x="632320" y="105181"/>
                </a:lnTo>
                <a:lnTo>
                  <a:pt x="632320" y="96291"/>
                </a:lnTo>
                <a:lnTo>
                  <a:pt x="664921" y="96291"/>
                </a:lnTo>
                <a:lnTo>
                  <a:pt x="664921" y="69621"/>
                </a:lnTo>
                <a:close/>
              </a:path>
              <a:path w="1492885" h="337819">
                <a:moveTo>
                  <a:pt x="976160" y="70015"/>
                </a:moveTo>
                <a:lnTo>
                  <a:pt x="881837" y="70015"/>
                </a:lnTo>
                <a:lnTo>
                  <a:pt x="881837" y="96875"/>
                </a:lnTo>
                <a:lnTo>
                  <a:pt x="916368" y="96875"/>
                </a:lnTo>
                <a:lnTo>
                  <a:pt x="917028" y="102552"/>
                </a:lnTo>
                <a:lnTo>
                  <a:pt x="917803" y="116967"/>
                </a:lnTo>
                <a:lnTo>
                  <a:pt x="917905" y="256273"/>
                </a:lnTo>
                <a:lnTo>
                  <a:pt x="917498" y="261734"/>
                </a:lnTo>
                <a:lnTo>
                  <a:pt x="916698" y="266255"/>
                </a:lnTo>
                <a:lnTo>
                  <a:pt x="863053" y="190855"/>
                </a:lnTo>
                <a:lnTo>
                  <a:pt x="822680" y="133108"/>
                </a:lnTo>
                <a:lnTo>
                  <a:pt x="795362" y="92494"/>
                </a:lnTo>
                <a:lnTo>
                  <a:pt x="781151" y="69532"/>
                </a:lnTo>
                <a:lnTo>
                  <a:pt x="705472" y="70015"/>
                </a:lnTo>
                <a:lnTo>
                  <a:pt x="705472" y="96875"/>
                </a:lnTo>
                <a:lnTo>
                  <a:pt x="741591" y="96875"/>
                </a:lnTo>
                <a:lnTo>
                  <a:pt x="742543" y="102920"/>
                </a:lnTo>
                <a:lnTo>
                  <a:pt x="743038" y="110782"/>
                </a:lnTo>
                <a:lnTo>
                  <a:pt x="743038" y="277431"/>
                </a:lnTo>
                <a:lnTo>
                  <a:pt x="742797" y="289775"/>
                </a:lnTo>
                <a:lnTo>
                  <a:pt x="742111" y="299999"/>
                </a:lnTo>
                <a:lnTo>
                  <a:pt x="740956" y="308102"/>
                </a:lnTo>
                <a:lnTo>
                  <a:pt x="739355" y="314096"/>
                </a:lnTo>
                <a:lnTo>
                  <a:pt x="705637" y="314096"/>
                </a:lnTo>
                <a:lnTo>
                  <a:pt x="705637" y="337007"/>
                </a:lnTo>
                <a:lnTo>
                  <a:pt x="802436" y="337007"/>
                </a:lnTo>
                <a:lnTo>
                  <a:pt x="802436" y="314096"/>
                </a:lnTo>
                <a:lnTo>
                  <a:pt x="769073" y="314096"/>
                </a:lnTo>
                <a:lnTo>
                  <a:pt x="767816" y="307987"/>
                </a:lnTo>
                <a:lnTo>
                  <a:pt x="766622" y="300050"/>
                </a:lnTo>
                <a:lnTo>
                  <a:pt x="765733" y="290271"/>
                </a:lnTo>
                <a:lnTo>
                  <a:pt x="765390" y="278638"/>
                </a:lnTo>
                <a:lnTo>
                  <a:pt x="765390" y="108165"/>
                </a:lnTo>
                <a:lnTo>
                  <a:pt x="920292" y="327736"/>
                </a:lnTo>
                <a:lnTo>
                  <a:pt x="924826" y="333870"/>
                </a:lnTo>
                <a:lnTo>
                  <a:pt x="929208" y="336918"/>
                </a:lnTo>
                <a:lnTo>
                  <a:pt x="937463" y="336918"/>
                </a:lnTo>
                <a:lnTo>
                  <a:pt x="939990" y="336384"/>
                </a:lnTo>
                <a:lnTo>
                  <a:pt x="941057" y="335330"/>
                </a:lnTo>
                <a:lnTo>
                  <a:pt x="940155" y="305790"/>
                </a:lnTo>
                <a:lnTo>
                  <a:pt x="939863" y="279438"/>
                </a:lnTo>
                <a:lnTo>
                  <a:pt x="939863" y="119481"/>
                </a:lnTo>
                <a:lnTo>
                  <a:pt x="940130" y="112293"/>
                </a:lnTo>
                <a:lnTo>
                  <a:pt x="941336" y="99707"/>
                </a:lnTo>
                <a:lnTo>
                  <a:pt x="941793" y="96875"/>
                </a:lnTo>
                <a:lnTo>
                  <a:pt x="976160" y="96875"/>
                </a:lnTo>
                <a:lnTo>
                  <a:pt x="976160" y="70015"/>
                </a:lnTo>
                <a:close/>
              </a:path>
              <a:path w="1492885" h="337819">
                <a:moveTo>
                  <a:pt x="1212824" y="80098"/>
                </a:moveTo>
                <a:lnTo>
                  <a:pt x="1212354" y="77431"/>
                </a:lnTo>
                <a:lnTo>
                  <a:pt x="1210487" y="71043"/>
                </a:lnTo>
                <a:lnTo>
                  <a:pt x="1209636" y="69316"/>
                </a:lnTo>
                <a:lnTo>
                  <a:pt x="1208836" y="69049"/>
                </a:lnTo>
                <a:lnTo>
                  <a:pt x="1159929" y="72047"/>
                </a:lnTo>
                <a:lnTo>
                  <a:pt x="1132408" y="72986"/>
                </a:lnTo>
                <a:lnTo>
                  <a:pt x="1079080" y="73050"/>
                </a:lnTo>
                <a:lnTo>
                  <a:pt x="1036434" y="71183"/>
                </a:lnTo>
                <a:lnTo>
                  <a:pt x="1017905" y="69507"/>
                </a:lnTo>
                <a:lnTo>
                  <a:pt x="1016571" y="69240"/>
                </a:lnTo>
                <a:lnTo>
                  <a:pt x="1015885" y="81711"/>
                </a:lnTo>
                <a:lnTo>
                  <a:pt x="1015898" y="119329"/>
                </a:lnTo>
                <a:lnTo>
                  <a:pt x="1015517" y="142976"/>
                </a:lnTo>
                <a:lnTo>
                  <a:pt x="1017917" y="145376"/>
                </a:lnTo>
                <a:lnTo>
                  <a:pt x="1020152" y="145618"/>
                </a:lnTo>
                <a:lnTo>
                  <a:pt x="1028674" y="145618"/>
                </a:lnTo>
                <a:lnTo>
                  <a:pt x="1029995" y="145084"/>
                </a:lnTo>
                <a:lnTo>
                  <a:pt x="1030262" y="144018"/>
                </a:lnTo>
                <a:lnTo>
                  <a:pt x="1030998" y="134556"/>
                </a:lnTo>
                <a:lnTo>
                  <a:pt x="1031913" y="126047"/>
                </a:lnTo>
                <a:lnTo>
                  <a:pt x="1058659" y="94907"/>
                </a:lnTo>
                <a:lnTo>
                  <a:pt x="1081087" y="92214"/>
                </a:lnTo>
                <a:lnTo>
                  <a:pt x="1165720" y="92214"/>
                </a:lnTo>
                <a:lnTo>
                  <a:pt x="1012812" y="317779"/>
                </a:lnTo>
                <a:lnTo>
                  <a:pt x="1011745" y="318846"/>
                </a:lnTo>
                <a:lnTo>
                  <a:pt x="1011212" y="321106"/>
                </a:lnTo>
                <a:lnTo>
                  <a:pt x="1011212" y="328828"/>
                </a:lnTo>
                <a:lnTo>
                  <a:pt x="1012278" y="332295"/>
                </a:lnTo>
                <a:lnTo>
                  <a:pt x="1014412" y="334949"/>
                </a:lnTo>
                <a:lnTo>
                  <a:pt x="1207744" y="334949"/>
                </a:lnTo>
                <a:lnTo>
                  <a:pt x="1208824" y="318731"/>
                </a:lnTo>
                <a:lnTo>
                  <a:pt x="1209649" y="290169"/>
                </a:lnTo>
                <a:lnTo>
                  <a:pt x="1210373" y="242506"/>
                </a:lnTo>
                <a:lnTo>
                  <a:pt x="1208532" y="240665"/>
                </a:lnTo>
                <a:lnTo>
                  <a:pt x="1197597" y="240499"/>
                </a:lnTo>
                <a:lnTo>
                  <a:pt x="1195730" y="240893"/>
                </a:lnTo>
                <a:lnTo>
                  <a:pt x="1195197" y="241693"/>
                </a:lnTo>
                <a:lnTo>
                  <a:pt x="1192542" y="248869"/>
                </a:lnTo>
                <a:lnTo>
                  <a:pt x="1191412" y="255143"/>
                </a:lnTo>
                <a:lnTo>
                  <a:pt x="1186713" y="269049"/>
                </a:lnTo>
                <a:lnTo>
                  <a:pt x="1166634" y="305244"/>
                </a:lnTo>
                <a:lnTo>
                  <a:pt x="1130325" y="314591"/>
                </a:lnTo>
                <a:lnTo>
                  <a:pt x="1062583" y="314591"/>
                </a:lnTo>
                <a:lnTo>
                  <a:pt x="1060716" y="313258"/>
                </a:lnTo>
                <a:lnTo>
                  <a:pt x="1060716" y="309270"/>
                </a:lnTo>
                <a:lnTo>
                  <a:pt x="1061656" y="307276"/>
                </a:lnTo>
                <a:lnTo>
                  <a:pt x="1212824" y="82219"/>
                </a:lnTo>
                <a:lnTo>
                  <a:pt x="1212824" y="80098"/>
                </a:lnTo>
                <a:close/>
              </a:path>
              <a:path w="1492885" h="337819">
                <a:moveTo>
                  <a:pt x="1492389" y="207086"/>
                </a:moveTo>
                <a:lnTo>
                  <a:pt x="1487030" y="165163"/>
                </a:lnTo>
                <a:lnTo>
                  <a:pt x="1471396" y="127685"/>
                </a:lnTo>
                <a:lnTo>
                  <a:pt x="1455534" y="108699"/>
                </a:lnTo>
                <a:lnTo>
                  <a:pt x="1455534" y="207086"/>
                </a:lnTo>
                <a:lnTo>
                  <a:pt x="1448346" y="250418"/>
                </a:lnTo>
                <a:lnTo>
                  <a:pt x="1428572" y="286143"/>
                </a:lnTo>
                <a:lnTo>
                  <a:pt x="1399222" y="310235"/>
                </a:lnTo>
                <a:lnTo>
                  <a:pt x="1363294" y="319062"/>
                </a:lnTo>
                <a:lnTo>
                  <a:pt x="1327365" y="310235"/>
                </a:lnTo>
                <a:lnTo>
                  <a:pt x="1298028" y="286143"/>
                </a:lnTo>
                <a:lnTo>
                  <a:pt x="1278255" y="250418"/>
                </a:lnTo>
                <a:lnTo>
                  <a:pt x="1270990" y="206667"/>
                </a:lnTo>
                <a:lnTo>
                  <a:pt x="1278255" y="162928"/>
                </a:lnTo>
                <a:lnTo>
                  <a:pt x="1298028" y="127203"/>
                </a:lnTo>
                <a:lnTo>
                  <a:pt x="1327365" y="103124"/>
                </a:lnTo>
                <a:lnTo>
                  <a:pt x="1363294" y="94284"/>
                </a:lnTo>
                <a:lnTo>
                  <a:pt x="1399222" y="103124"/>
                </a:lnTo>
                <a:lnTo>
                  <a:pt x="1428572" y="127203"/>
                </a:lnTo>
                <a:lnTo>
                  <a:pt x="1448346" y="162928"/>
                </a:lnTo>
                <a:lnTo>
                  <a:pt x="1455458" y="205765"/>
                </a:lnTo>
                <a:lnTo>
                  <a:pt x="1455534" y="207086"/>
                </a:lnTo>
                <a:lnTo>
                  <a:pt x="1455534" y="108699"/>
                </a:lnTo>
                <a:lnTo>
                  <a:pt x="1446136" y="97447"/>
                </a:lnTo>
                <a:lnTo>
                  <a:pt x="1440776" y="94284"/>
                </a:lnTo>
                <a:lnTo>
                  <a:pt x="1411909" y="77254"/>
                </a:lnTo>
                <a:lnTo>
                  <a:pt x="1369390" y="69900"/>
                </a:lnTo>
                <a:lnTo>
                  <a:pt x="1325537" y="77114"/>
                </a:lnTo>
                <a:lnTo>
                  <a:pt x="1288122" y="96989"/>
                </a:lnTo>
                <a:lnTo>
                  <a:pt x="1259052" y="126834"/>
                </a:lnTo>
                <a:lnTo>
                  <a:pt x="1240231" y="163982"/>
                </a:lnTo>
                <a:lnTo>
                  <a:pt x="1233525" y="205765"/>
                </a:lnTo>
                <a:lnTo>
                  <a:pt x="1238808" y="247129"/>
                </a:lnTo>
                <a:lnTo>
                  <a:pt x="1254544" y="283248"/>
                </a:lnTo>
                <a:lnTo>
                  <a:pt x="1280579" y="311873"/>
                </a:lnTo>
                <a:lnTo>
                  <a:pt x="1316736" y="330708"/>
                </a:lnTo>
                <a:lnTo>
                  <a:pt x="1362862" y="337489"/>
                </a:lnTo>
                <a:lnTo>
                  <a:pt x="1413281" y="327240"/>
                </a:lnTo>
                <a:lnTo>
                  <a:pt x="1425333" y="319062"/>
                </a:lnTo>
                <a:lnTo>
                  <a:pt x="1454454" y="299300"/>
                </a:lnTo>
                <a:lnTo>
                  <a:pt x="1482217" y="257848"/>
                </a:lnTo>
                <a:lnTo>
                  <a:pt x="1492389" y="207086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20BE321F-C039-F471-75FF-CC528559F55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53081" y="3286125"/>
            <a:ext cx="12669988" cy="990600"/>
          </a:xfrm>
          <a:prstGeom prst="rect">
            <a:avLst/>
          </a:prstGeom>
        </p:spPr>
        <p:txBody>
          <a:bodyPr lIns="0" tIns="0" rIns="0" bIns="0" anchor="ctr"/>
          <a:lstStyle>
            <a:lvl1pPr>
              <a:defRPr sz="6000" b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IE" sz="60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Insert Section Title</a:t>
            </a:r>
            <a:endParaRPr lang="en-US" dirty="0"/>
          </a:p>
        </p:txBody>
      </p:sp>
      <p:sp>
        <p:nvSpPr>
          <p:cNvPr id="18" name="object 4">
            <a:extLst>
              <a:ext uri="{FF2B5EF4-FFF2-40B4-BE49-F238E27FC236}">
                <a16:creationId xmlns:a16="http://schemas.microsoft.com/office/drawing/2014/main" id="{5041C9B6-28B7-3ECF-69A6-91CEDAAD6439}"/>
              </a:ext>
            </a:extLst>
          </p:cNvPr>
          <p:cNvSpPr/>
          <p:nvPr userDrawn="1"/>
        </p:nvSpPr>
        <p:spPr>
          <a:xfrm>
            <a:off x="540000" y="6990878"/>
            <a:ext cx="12700" cy="541655"/>
          </a:xfrm>
          <a:custGeom>
            <a:avLst/>
            <a:gdLst/>
            <a:ahLst/>
            <a:cxnLst/>
            <a:rect l="l" t="t" r="r" b="b"/>
            <a:pathLst>
              <a:path w="12700" h="541654">
                <a:moveTo>
                  <a:pt x="12700" y="0"/>
                </a:moveTo>
                <a:lnTo>
                  <a:pt x="0" y="0"/>
                </a:lnTo>
                <a:lnTo>
                  <a:pt x="0" y="541337"/>
                </a:lnTo>
                <a:lnTo>
                  <a:pt x="12700" y="541337"/>
                </a:lnTo>
                <a:lnTo>
                  <a:pt x="12700" y="0"/>
                </a:lnTo>
                <a:close/>
              </a:path>
            </a:pathLst>
          </a:custGeom>
          <a:solidFill>
            <a:srgbClr val="79B0C2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grpSp>
        <p:nvGrpSpPr>
          <p:cNvPr id="2" name="object 13">
            <a:extLst>
              <a:ext uri="{FF2B5EF4-FFF2-40B4-BE49-F238E27FC236}">
                <a16:creationId xmlns:a16="http://schemas.microsoft.com/office/drawing/2014/main" id="{095B9FEF-2DA2-1665-F941-1EFF2BE3D027}"/>
              </a:ext>
            </a:extLst>
          </p:cNvPr>
          <p:cNvGrpSpPr/>
          <p:nvPr userDrawn="1"/>
        </p:nvGrpSpPr>
        <p:grpSpPr>
          <a:xfrm>
            <a:off x="8474869" y="4700270"/>
            <a:ext cx="4700905" cy="2862580"/>
            <a:chOff x="5501538" y="4698005"/>
            <a:chExt cx="4700905" cy="2862580"/>
          </a:xfrm>
        </p:grpSpPr>
        <p:pic>
          <p:nvPicPr>
            <p:cNvPr id="3" name="object 14">
              <a:extLst>
                <a:ext uri="{FF2B5EF4-FFF2-40B4-BE49-F238E27FC236}">
                  <a16:creationId xmlns:a16="http://schemas.microsoft.com/office/drawing/2014/main" id="{2D756E95-CA38-E5B8-E8E3-8FCC7A02440E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5501538" y="4901183"/>
              <a:ext cx="4700671" cy="2658821"/>
            </a:xfrm>
            <a:prstGeom prst="rect">
              <a:avLst/>
            </a:prstGeom>
          </p:spPr>
        </p:pic>
        <p:pic>
          <p:nvPicPr>
            <p:cNvPr id="4" name="object 15">
              <a:extLst>
                <a:ext uri="{FF2B5EF4-FFF2-40B4-BE49-F238E27FC236}">
                  <a16:creationId xmlns:a16="http://schemas.microsoft.com/office/drawing/2014/main" id="{93CFBD16-1F52-825D-5BBE-D3A7371E33F0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8244010" y="4698005"/>
              <a:ext cx="1010650" cy="406344"/>
            </a:xfrm>
            <a:prstGeom prst="rect">
              <a:avLst/>
            </a:prstGeom>
          </p:spPr>
        </p:pic>
      </p:grpSp>
      <p:sp>
        <p:nvSpPr>
          <p:cNvPr id="5" name="object 3">
            <a:extLst>
              <a:ext uri="{FF2B5EF4-FFF2-40B4-BE49-F238E27FC236}">
                <a16:creationId xmlns:a16="http://schemas.microsoft.com/office/drawing/2014/main" id="{02333EC6-C904-227B-C46F-0B18639F161C}"/>
              </a:ext>
            </a:extLst>
          </p:cNvPr>
          <p:cNvSpPr txBox="1"/>
          <p:nvPr userDrawn="1"/>
        </p:nvSpPr>
        <p:spPr>
          <a:xfrm>
            <a:off x="552700" y="6990878"/>
            <a:ext cx="1648460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1200" b="1" dirty="0">
                <a:solidFill>
                  <a:srgbClr val="79B0C2"/>
                </a:solidFill>
                <a:latin typeface="Roboto"/>
                <a:cs typeface="Roboto"/>
              </a:rPr>
              <a:t>©</a:t>
            </a:r>
            <a:r>
              <a:rPr sz="1200" b="1" spc="20" dirty="0">
                <a:solidFill>
                  <a:srgbClr val="79B0C2"/>
                </a:solidFill>
                <a:latin typeface="Roboto"/>
                <a:cs typeface="Roboto"/>
              </a:rPr>
              <a:t> </a:t>
            </a:r>
            <a:r>
              <a:rPr sz="1200" b="1" dirty="0">
                <a:solidFill>
                  <a:srgbClr val="79B0C2"/>
                </a:solidFill>
                <a:latin typeface="Roboto"/>
                <a:cs typeface="Roboto"/>
              </a:rPr>
              <a:t>TRINZO</a:t>
            </a:r>
            <a:r>
              <a:rPr sz="1200" b="1" spc="45" dirty="0">
                <a:solidFill>
                  <a:srgbClr val="79B0C2"/>
                </a:solidFill>
                <a:latin typeface="Roboto"/>
                <a:cs typeface="Roboto"/>
              </a:rPr>
              <a:t> </a:t>
            </a:r>
            <a:r>
              <a:rPr sz="1200" b="1" spc="-20" dirty="0">
                <a:solidFill>
                  <a:srgbClr val="79B0C2"/>
                </a:solidFill>
                <a:latin typeface="Roboto"/>
                <a:cs typeface="Roboto"/>
              </a:rPr>
              <a:t>2024</a:t>
            </a:r>
            <a:endParaRPr sz="1200" dirty="0">
              <a:latin typeface="Roboto"/>
              <a:cs typeface="Roboto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51116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With Footers">
    <p:bg>
      <p:bgPr>
        <a:solidFill>
          <a:srgbClr val="01153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>
          <a:xfrm>
            <a:off x="4571143" y="7033450"/>
            <a:ext cx="4302252" cy="276999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>
          <a:xfrm>
            <a:off x="672227" y="7033450"/>
            <a:ext cx="3092244" cy="276999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6/9/2026</a:t>
            </a:fld>
            <a:endParaRPr lang="en-US" dirty="0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>
          <a:xfrm>
            <a:off x="9680067" y="7033450"/>
            <a:ext cx="3092244" cy="276999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00479812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theme" Target="../theme/theme1.xml"/><Relationship Id="rId6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custDataLst>
      <p:tags r:id="rId6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2" r:id="rId2"/>
    <p:sldLayoutId id="2147483670" r:id="rId3"/>
    <p:sldLayoutId id="2147483667" r:id="rId4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 Placeholder 1"/>
          <p:cNvSpPr>
            <a:spLocks noGrp="1"/>
          </p:cNvSpPr>
          <p:nvPr>
            <p:ph type="body" idx="10" sz="quarter"/>
          </p:nvPr>
        </p:nvSpPr>
        <p:spPr/>
        <p:txBody>
          <a:bodyPr/>
          <a:lstStyle/>
          <a:p/>
        </p:txBody>
      </p:sp>
      <p:sp>
        <p:nvSpPr>
          <p:cNvPr id="3" name="TextBox 2"/>
          <p:cNvSpPr txBox="1"/>
          <p:nvPr/>
        </p:nvSpPr>
        <p:spPr>
          <a:xfrm>
            <a:off x="822960" y="2331720"/>
            <a:ext cx="10332720" cy="777240"/>
          </a:xfrm>
          <a:prstGeom prst="rect">
            <a:avLst/>
          </a:prstGeom>
          <a:noFill/>
        </p:spPr>
        <p:txBody>
          <a:bodyPr wrap="square" lIns="27432" rIns="27432">
            <a:normAutofit/>
          </a:bodyPr>
          <a:lstStyle/>
          <a:p>
            <a:pPr>
              <a:defRPr sz="4000" b="1">
                <a:solidFill>
                  <a:srgbClr val="FFFFFF"/>
                </a:solidFill>
                <a:latin typeface="Arial"/>
              </a:defRPr>
            </a:pPr>
            <a:r>
              <a:t>Trinzo Meeting Minutes Tool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50392" y="3072384"/>
            <a:ext cx="9875520" cy="475488"/>
          </a:xfrm>
          <a:prstGeom prst="rect">
            <a:avLst/>
          </a:prstGeom>
          <a:noFill/>
        </p:spPr>
        <p:txBody>
          <a:bodyPr wrap="square" lIns="27432" rIns="27432">
            <a:normAutofit/>
          </a:bodyPr>
          <a:lstStyle/>
          <a:p>
            <a:pPr>
              <a:defRPr sz="2000" b="0">
                <a:solidFill>
                  <a:srgbClr val="D2E5EC"/>
                </a:solidFill>
                <a:latin typeface="Arial"/>
              </a:defRPr>
            </a:pPr>
            <a:r>
              <a:t>How it works, what to test, and how to give feedback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59536" y="3730752"/>
            <a:ext cx="7498079" cy="365760"/>
          </a:xfrm>
          <a:prstGeom prst="rect">
            <a:avLst/>
          </a:prstGeom>
          <a:noFill/>
        </p:spPr>
        <p:txBody>
          <a:bodyPr wrap="square" lIns="27432" rIns="27432">
            <a:normAutofit/>
          </a:bodyPr>
          <a:lstStyle/>
          <a:p>
            <a:pPr>
              <a:defRPr sz="1600" b="0">
                <a:solidFill>
                  <a:srgbClr val="79B0C2"/>
                </a:solidFill>
                <a:latin typeface="Arial"/>
              </a:defRPr>
            </a:pPr>
            <a:r>
              <a:t>Testing plan for Trinzo users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 Placeholder 1"/>
          <p:cNvSpPr>
            <a:spLocks noGrp="1"/>
          </p:cNvSpPr>
          <p:nvPr>
            <p:ph type="body" idx="10" sz="quarter"/>
          </p:nvPr>
        </p:nvSpPr>
        <p:spPr/>
        <p:txBody>
          <a:bodyPr/>
          <a:lstStyle/>
          <a:p/>
        </p:txBody>
      </p:sp>
      <p:sp>
        <p:nvSpPr>
          <p:cNvPr id="3" name="Text Placeholder 2"/>
          <p:cNvSpPr>
            <a:spLocks noGrp="1"/>
          </p:cNvSpPr>
          <p:nvPr>
            <p:ph type="body" idx="11" sz="quarter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749808" y="658368"/>
            <a:ext cx="10607040" cy="502920"/>
          </a:xfrm>
          <a:prstGeom prst="rect">
            <a:avLst/>
          </a:prstGeom>
          <a:noFill/>
        </p:spPr>
        <p:txBody>
          <a:bodyPr wrap="square" lIns="27432" rIns="27432">
            <a:normAutofit/>
          </a:bodyPr>
          <a:lstStyle/>
          <a:p>
            <a:pPr>
              <a:defRPr sz="2700" b="1">
                <a:solidFill>
                  <a:srgbClr val="FFFFFF"/>
                </a:solidFill>
                <a:latin typeface="Arial"/>
              </a:defRPr>
            </a:pPr>
            <a:r>
              <a:t>1. How it works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77240" y="1170432"/>
            <a:ext cx="9875520" cy="329184"/>
          </a:xfrm>
          <a:prstGeom prst="rect">
            <a:avLst/>
          </a:prstGeom>
          <a:noFill/>
        </p:spPr>
        <p:txBody>
          <a:bodyPr wrap="square" lIns="27432" rIns="27432">
            <a:normAutofit/>
          </a:bodyPr>
          <a:lstStyle/>
          <a:p>
            <a:pPr>
              <a:defRPr sz="1500" b="0">
                <a:solidFill>
                  <a:srgbClr val="D2E5EC"/>
                </a:solidFill>
                <a:latin typeface="Arial"/>
              </a:defRPr>
            </a:pPr>
            <a:r>
              <a:t>From transcript to draft minutes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68680" y="1874519"/>
            <a:ext cx="10607040" cy="4251960"/>
          </a:xfrm>
          <a:prstGeom prst="rect">
            <a:avLst/>
          </a:prstGeom>
          <a:noFill/>
        </p:spPr>
        <p:txBody>
          <a:bodyPr wrap="square" lIns="45720" rIns="73152" tIns="18288">
            <a:normAutofit/>
          </a:bodyPr>
          <a:lstStyle/>
          <a:p>
            <a:pPr>
              <a:spcAft>
                <a:spcPts val="900"/>
              </a:spcAft>
              <a:defRPr sz="1600">
                <a:solidFill>
                  <a:srgbClr val="FFFFFF"/>
                </a:solidFill>
                <a:latin typeface="Arial"/>
              </a:defRPr>
            </a:pPr>
            <a:r>
              <a:t>• Upload a .docx or .txt transcript, or paste raw transcript text into the tool.</a:t>
            </a:r>
          </a:p>
          <a:p>
            <a:pPr>
              <a:spcAft>
                <a:spcPts val="900"/>
              </a:spcAft>
              <a:defRPr sz="1600">
                <a:solidFill>
                  <a:srgbClr val="FFFFFF"/>
                </a:solidFill>
                <a:latin typeface="Arial"/>
              </a:defRPr>
            </a:pPr>
            <a:r>
              <a:t>• MiniLM is the first-pass understanding layer: it identifies the parts of the transcript most likely to matter for minutes — decisions, actions, risks, updates and useful discussion points.</a:t>
            </a:r>
          </a:p>
          <a:p>
            <a:pPr>
              <a:spcAft>
                <a:spcPts val="900"/>
              </a:spcAft>
              <a:defRPr sz="1600">
                <a:solidFill>
                  <a:srgbClr val="FFFFFF"/>
                </a:solidFill>
                <a:latin typeface="Arial"/>
              </a:defRPr>
            </a:pPr>
            <a:r>
              <a:t>• It uses semantic matching, meaning it looks for similarity in meaning rather than only exact keywords, so it can spot relevant points even when people phrase them differently.</a:t>
            </a:r>
          </a:p>
          <a:p>
            <a:pPr>
              <a:spcAft>
                <a:spcPts val="900"/>
              </a:spcAft>
              <a:defRPr sz="1600">
                <a:solidFill>
                  <a:srgbClr val="FFFFFF"/>
                </a:solidFill>
                <a:latin typeface="Arial"/>
              </a:defRPr>
            </a:pPr>
            <a:r>
              <a:t>• The local AI rewrite layer then turns the selected material into clearer business English, improving readability without adding new facts.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13232" y="6163056"/>
            <a:ext cx="2971800" cy="310896"/>
          </a:xfrm>
          <a:prstGeom prst="roundRect">
            <a:avLst/>
          </a:prstGeom>
          <a:solidFill>
            <a:srgbClr val="79B0C2"/>
          </a:solidFill>
          <a:ln>
            <a:solidFill>
              <a:srgbClr val="79B0C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900" b="1">
                <a:solidFill>
                  <a:srgbClr val="051B2A"/>
                </a:solidFill>
                <a:latin typeface="Arial"/>
              </a:defRPr>
            </a:pPr>
            <a:r>
              <a:t>Trinzo meeting minutes tool • Slide 1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 Placeholder 1"/>
          <p:cNvSpPr>
            <a:spLocks noGrp="1"/>
          </p:cNvSpPr>
          <p:nvPr>
            <p:ph type="body" idx="10" sz="quarter"/>
          </p:nvPr>
        </p:nvSpPr>
        <p:spPr/>
        <p:txBody>
          <a:bodyPr/>
          <a:lstStyle/>
          <a:p/>
        </p:txBody>
      </p:sp>
      <p:sp>
        <p:nvSpPr>
          <p:cNvPr id="3" name="Text Placeholder 2"/>
          <p:cNvSpPr>
            <a:spLocks noGrp="1"/>
          </p:cNvSpPr>
          <p:nvPr>
            <p:ph type="body" idx="11" sz="quarter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749808" y="658368"/>
            <a:ext cx="10607040" cy="502920"/>
          </a:xfrm>
          <a:prstGeom prst="rect">
            <a:avLst/>
          </a:prstGeom>
          <a:noFill/>
        </p:spPr>
        <p:txBody>
          <a:bodyPr wrap="square" lIns="27432" rIns="27432">
            <a:normAutofit/>
          </a:bodyPr>
          <a:lstStyle/>
          <a:p>
            <a:pPr>
              <a:defRPr sz="2700" b="1">
                <a:solidFill>
                  <a:srgbClr val="FFFFFF"/>
                </a:solidFill>
                <a:latin typeface="Arial"/>
              </a:defRPr>
            </a:pPr>
            <a:r>
              <a:t>2. Editing and improving minutes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77240" y="1170432"/>
            <a:ext cx="9875520" cy="329184"/>
          </a:xfrm>
          <a:prstGeom prst="rect">
            <a:avLst/>
          </a:prstGeom>
          <a:noFill/>
        </p:spPr>
        <p:txBody>
          <a:bodyPr wrap="square" lIns="27432" rIns="27432">
            <a:normAutofit/>
          </a:bodyPr>
          <a:lstStyle/>
          <a:p>
            <a:pPr>
              <a:defRPr sz="1500" b="0">
                <a:solidFill>
                  <a:srgbClr val="D2E5EC"/>
                </a:solidFill>
                <a:latin typeface="Arial"/>
              </a:defRPr>
            </a:pPr>
            <a:r>
              <a:t>Whole-output and snippet-level improvements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68680" y="1874519"/>
            <a:ext cx="10607040" cy="4251960"/>
          </a:xfrm>
          <a:prstGeom prst="rect">
            <a:avLst/>
          </a:prstGeom>
          <a:noFill/>
        </p:spPr>
        <p:txBody>
          <a:bodyPr wrap="square" lIns="45720" rIns="73152" tIns="18288">
            <a:normAutofit/>
          </a:bodyPr>
          <a:lstStyle/>
          <a:p>
            <a:pPr>
              <a:spcAft>
                <a:spcPts val="900"/>
              </a:spcAft>
              <a:defRPr sz="1600">
                <a:solidFill>
                  <a:srgbClr val="FFFFFF"/>
                </a:solidFill>
                <a:latin typeface="Arial"/>
              </a:defRPr>
            </a:pPr>
            <a:r>
              <a:t>• The generated minutes appear in an editable table, so users can review and adjust the output before saving or sharing.</a:t>
            </a:r>
          </a:p>
          <a:p>
            <a:pPr>
              <a:spcAft>
                <a:spcPts val="900"/>
              </a:spcAft>
              <a:defRPr sz="1600">
                <a:solidFill>
                  <a:srgbClr val="FFFFFF"/>
                </a:solidFill>
                <a:latin typeface="Arial"/>
              </a:defRPr>
            </a:pPr>
            <a:r>
              <a:t>• Improve minutes sends the generated table — not the original transcript — to the local AI model for a grammar and readability pass.</a:t>
            </a:r>
          </a:p>
          <a:p>
            <a:pPr>
              <a:spcAft>
                <a:spcPts val="900"/>
              </a:spcAft>
              <a:defRPr sz="1600">
                <a:solidFill>
                  <a:srgbClr val="FFFFFF"/>
                </a:solidFill>
                <a:latin typeface="Arial"/>
              </a:defRPr>
            </a:pPr>
            <a:r>
              <a:t>• For smaller edits, highlight one sentence or phrase and press Ctrl/Cmd + Shift + M.</a:t>
            </a:r>
          </a:p>
          <a:p>
            <a:pPr>
              <a:spcAft>
                <a:spcPts val="900"/>
              </a:spcAft>
              <a:defRPr sz="1600">
                <a:solidFill>
                  <a:srgbClr val="FFFFFF"/>
                </a:solidFill>
                <a:latin typeface="Arial"/>
              </a:defRPr>
            </a:pPr>
            <a:r>
              <a:t>• Only the selected snippet is sent to AI, and the improved wording is put back into the table.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13232" y="6163056"/>
            <a:ext cx="2971800" cy="310896"/>
          </a:xfrm>
          <a:prstGeom prst="roundRect">
            <a:avLst/>
          </a:prstGeom>
          <a:solidFill>
            <a:srgbClr val="79B0C2"/>
          </a:solidFill>
          <a:ln>
            <a:solidFill>
              <a:srgbClr val="79B0C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900" b="1">
                <a:solidFill>
                  <a:srgbClr val="051B2A"/>
                </a:solidFill>
                <a:latin typeface="Arial"/>
              </a:defRPr>
            </a:pPr>
            <a:r>
              <a:t>Trinzo meeting minutes tool • Slide 2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 Placeholder 1"/>
          <p:cNvSpPr>
            <a:spLocks noGrp="1"/>
          </p:cNvSpPr>
          <p:nvPr>
            <p:ph type="body" idx="10" sz="quarter"/>
          </p:nvPr>
        </p:nvSpPr>
        <p:spPr/>
        <p:txBody>
          <a:bodyPr/>
          <a:lstStyle/>
          <a:p/>
        </p:txBody>
      </p:sp>
      <p:sp>
        <p:nvSpPr>
          <p:cNvPr id="3" name="Text Placeholder 2"/>
          <p:cNvSpPr>
            <a:spLocks noGrp="1"/>
          </p:cNvSpPr>
          <p:nvPr>
            <p:ph type="body" idx="11" sz="quarter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749808" y="658368"/>
            <a:ext cx="10607040" cy="502920"/>
          </a:xfrm>
          <a:prstGeom prst="rect">
            <a:avLst/>
          </a:prstGeom>
          <a:noFill/>
        </p:spPr>
        <p:txBody>
          <a:bodyPr wrap="square" lIns="27432" rIns="27432">
            <a:normAutofit/>
          </a:bodyPr>
          <a:lstStyle/>
          <a:p>
            <a:pPr>
              <a:defRPr sz="2700" b="1">
                <a:solidFill>
                  <a:srgbClr val="FFFFFF"/>
                </a:solidFill>
                <a:latin typeface="Arial"/>
              </a:defRPr>
            </a:pPr>
            <a:r>
              <a:t>3. What Trinzo should test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77240" y="1170432"/>
            <a:ext cx="9875520" cy="329184"/>
          </a:xfrm>
          <a:prstGeom prst="rect">
            <a:avLst/>
          </a:prstGeom>
          <a:noFill/>
        </p:spPr>
        <p:txBody>
          <a:bodyPr wrap="square" lIns="27432" rIns="27432">
            <a:normAutofit/>
          </a:bodyPr>
          <a:lstStyle/>
          <a:p>
            <a:pPr>
              <a:defRPr sz="1500" b="0">
                <a:solidFill>
                  <a:srgbClr val="D2E5EC"/>
                </a:solidFill>
                <a:latin typeface="Arial"/>
              </a:defRPr>
            </a:pPr>
            <a:r>
              <a:t>The key quality checks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68680" y="1874519"/>
            <a:ext cx="10607040" cy="4251960"/>
          </a:xfrm>
          <a:prstGeom prst="rect">
            <a:avLst/>
          </a:prstGeom>
          <a:noFill/>
        </p:spPr>
        <p:txBody>
          <a:bodyPr wrap="square" lIns="45720" rIns="73152" tIns="18288">
            <a:normAutofit/>
          </a:bodyPr>
          <a:lstStyle/>
          <a:p>
            <a:pPr>
              <a:spcAft>
                <a:spcPts val="900"/>
              </a:spcAft>
              <a:defRPr sz="1600">
                <a:solidFill>
                  <a:srgbClr val="FFFFFF"/>
                </a:solidFill>
                <a:latin typeface="Arial"/>
              </a:defRPr>
            </a:pPr>
            <a:r>
              <a:t>• Use different transcript types: structured meetings, messy Teams transcripts, short or low-detail meetings, 30–60 minute meetings, and action-heavy meetings.</a:t>
            </a:r>
          </a:p>
          <a:p>
            <a:pPr>
              <a:spcAft>
                <a:spcPts val="900"/>
              </a:spcAft>
              <a:defRPr sz="1600">
                <a:solidFill>
                  <a:srgbClr val="FFFFFF"/>
                </a:solidFill>
                <a:latin typeface="Arial"/>
              </a:defRPr>
            </a:pPr>
            <a:r>
              <a:t>• Check quality, not just whether the tool runs: are actions correct, are owners and deadlines right, are decisions captured, and has anything been invented?</a:t>
            </a:r>
          </a:p>
          <a:p>
            <a:pPr>
              <a:spcAft>
                <a:spcPts val="900"/>
              </a:spcAft>
              <a:defRPr sz="1600">
                <a:solidFill>
                  <a:srgbClr val="FFFFFF"/>
                </a:solidFill>
                <a:latin typeface="Arial"/>
              </a:defRPr>
            </a:pPr>
            <a:r>
              <a:t>• The practical test is whether it gives a useful first draft that can be edited quickly — not whether it produces perfect minutes with no review.</a:t>
            </a:r>
          </a:p>
          <a:p>
            <a:pPr>
              <a:spcAft>
                <a:spcPts val="900"/>
              </a:spcAft>
              <a:defRPr sz="1600">
                <a:solidFill>
                  <a:srgbClr val="FFFFFF"/>
                </a:solidFill>
                <a:latin typeface="Arial"/>
              </a:defRPr>
            </a:pPr>
            <a:r>
              <a:t>• When using Improve minutes, check that wording improves without changing meaning or adding details that were not in the original output.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13232" y="6163056"/>
            <a:ext cx="2971800" cy="310896"/>
          </a:xfrm>
          <a:prstGeom prst="roundRect">
            <a:avLst/>
          </a:prstGeom>
          <a:solidFill>
            <a:srgbClr val="79B0C2"/>
          </a:solidFill>
          <a:ln>
            <a:solidFill>
              <a:srgbClr val="79B0C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900" b="1">
                <a:solidFill>
                  <a:srgbClr val="051B2A"/>
                </a:solidFill>
                <a:latin typeface="Arial"/>
              </a:defRPr>
            </a:pPr>
            <a:r>
              <a:t>Trinzo meeting minutes tool • Slide 3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 Placeholder 1"/>
          <p:cNvSpPr>
            <a:spLocks noGrp="1"/>
          </p:cNvSpPr>
          <p:nvPr>
            <p:ph type="body" idx="10" sz="quarter"/>
          </p:nvPr>
        </p:nvSpPr>
        <p:spPr/>
        <p:txBody>
          <a:bodyPr/>
          <a:lstStyle/>
          <a:p/>
        </p:txBody>
      </p:sp>
      <p:sp>
        <p:nvSpPr>
          <p:cNvPr id="3" name="Text Placeholder 2"/>
          <p:cNvSpPr>
            <a:spLocks noGrp="1"/>
          </p:cNvSpPr>
          <p:nvPr>
            <p:ph type="body" idx="11" sz="quarter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749808" y="658368"/>
            <a:ext cx="10607040" cy="502920"/>
          </a:xfrm>
          <a:prstGeom prst="rect">
            <a:avLst/>
          </a:prstGeom>
          <a:noFill/>
        </p:spPr>
        <p:txBody>
          <a:bodyPr wrap="square" lIns="27432" rIns="27432">
            <a:normAutofit/>
          </a:bodyPr>
          <a:lstStyle/>
          <a:p>
            <a:pPr>
              <a:defRPr sz="2700" b="1">
                <a:solidFill>
                  <a:srgbClr val="FFFFFF"/>
                </a:solidFill>
                <a:latin typeface="Arial"/>
              </a:defRPr>
            </a:pPr>
            <a:r>
              <a:t>4. SharePoint integration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77240" y="1170432"/>
            <a:ext cx="9875520" cy="329184"/>
          </a:xfrm>
          <a:prstGeom prst="rect">
            <a:avLst/>
          </a:prstGeom>
          <a:noFill/>
        </p:spPr>
        <p:txBody>
          <a:bodyPr wrap="square" lIns="27432" rIns="27432">
            <a:normAutofit/>
          </a:bodyPr>
          <a:lstStyle/>
          <a:p>
            <a:pPr>
              <a:defRPr sz="1500" b="0">
                <a:solidFill>
                  <a:srgbClr val="D2E5EC"/>
                </a:solidFill>
                <a:latin typeface="Arial"/>
              </a:defRPr>
            </a:pPr>
            <a:r>
              <a:t>Creating the final file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68680" y="1874519"/>
            <a:ext cx="10607040" cy="4251960"/>
          </a:xfrm>
          <a:prstGeom prst="rect">
            <a:avLst/>
          </a:prstGeom>
          <a:noFill/>
        </p:spPr>
        <p:txBody>
          <a:bodyPr wrap="square" lIns="45720" rIns="73152" tIns="18288">
            <a:normAutofit/>
          </a:bodyPr>
          <a:lstStyle/>
          <a:p>
            <a:pPr>
              <a:spcAft>
                <a:spcPts val="900"/>
              </a:spcAft>
              <a:defRPr sz="1800">
                <a:solidFill>
                  <a:srgbClr val="FFFFFF"/>
                </a:solidFill>
                <a:latin typeface="Arial"/>
              </a:defRPr>
            </a:pPr>
            <a:r>
              <a:t>• The SharePoint option sends the final minutes to one central SharePoint folder using the Trinzo template.</a:t>
            </a:r>
          </a:p>
          <a:p>
            <a:pPr>
              <a:spcAft>
                <a:spcPts val="900"/>
              </a:spcAft>
              <a:defRPr sz="1800">
                <a:solidFill>
                  <a:srgbClr val="FFFFFF"/>
                </a:solidFill>
                <a:latin typeface="Arial"/>
              </a:defRPr>
            </a:pPr>
            <a:r>
              <a:t>• Use this only once the minutes have been reviewed, because it creates the final file.</a:t>
            </a:r>
          </a:p>
          <a:p>
            <a:pPr>
              <a:spcAft>
                <a:spcPts val="900"/>
              </a:spcAft>
              <a:defRPr sz="1800">
                <a:solidFill>
                  <a:srgbClr val="FFFFFF"/>
                </a:solidFill>
                <a:latin typeface="Arial"/>
              </a:defRPr>
            </a:pPr>
            <a:r>
              <a:t>• Testing should confirm the correct file appears in the expected location and that the formatting is suitable for real use.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13232" y="6163056"/>
            <a:ext cx="2971800" cy="310896"/>
          </a:xfrm>
          <a:prstGeom prst="roundRect">
            <a:avLst/>
          </a:prstGeom>
          <a:solidFill>
            <a:srgbClr val="79B0C2"/>
          </a:solidFill>
          <a:ln>
            <a:solidFill>
              <a:srgbClr val="79B0C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900" b="1">
                <a:solidFill>
                  <a:srgbClr val="051B2A"/>
                </a:solidFill>
                <a:latin typeface="Arial"/>
              </a:defRPr>
            </a:pPr>
            <a:r>
              <a:t>Trinzo meeting minutes tool • Slide 4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 Placeholder 1"/>
          <p:cNvSpPr>
            <a:spLocks noGrp="1"/>
          </p:cNvSpPr>
          <p:nvPr>
            <p:ph type="body" idx="10" sz="quarter"/>
          </p:nvPr>
        </p:nvSpPr>
        <p:spPr/>
        <p:txBody>
          <a:bodyPr/>
          <a:lstStyle/>
          <a:p/>
        </p:txBody>
      </p:sp>
      <p:sp>
        <p:nvSpPr>
          <p:cNvPr id="3" name="Text Placeholder 2"/>
          <p:cNvSpPr>
            <a:spLocks noGrp="1"/>
          </p:cNvSpPr>
          <p:nvPr>
            <p:ph type="body" idx="11" sz="quarter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749808" y="658368"/>
            <a:ext cx="10607040" cy="502920"/>
          </a:xfrm>
          <a:prstGeom prst="rect">
            <a:avLst/>
          </a:prstGeom>
          <a:noFill/>
        </p:spPr>
        <p:txBody>
          <a:bodyPr wrap="square" lIns="27432" rIns="27432">
            <a:normAutofit/>
          </a:bodyPr>
          <a:lstStyle/>
          <a:p>
            <a:pPr>
              <a:defRPr sz="2700" b="1">
                <a:solidFill>
                  <a:srgbClr val="FFFFFF"/>
                </a:solidFill>
                <a:latin typeface="Arial"/>
              </a:defRPr>
            </a:pPr>
            <a:r>
              <a:t>5. How to submit feedback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77240" y="1170432"/>
            <a:ext cx="9875520" cy="329184"/>
          </a:xfrm>
          <a:prstGeom prst="rect">
            <a:avLst/>
          </a:prstGeom>
          <a:noFill/>
        </p:spPr>
        <p:txBody>
          <a:bodyPr wrap="square" lIns="27432" rIns="27432">
            <a:normAutofit/>
          </a:bodyPr>
          <a:lstStyle/>
          <a:p>
            <a:pPr>
              <a:defRPr sz="1500" b="0">
                <a:solidFill>
                  <a:srgbClr val="D2E5EC"/>
                </a:solidFill>
                <a:latin typeface="Arial"/>
              </a:defRPr>
            </a:pPr>
            <a:r>
              <a:t>Specific feedback is more useful than general comments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68680" y="1874519"/>
            <a:ext cx="10607040" cy="4251960"/>
          </a:xfrm>
          <a:prstGeom prst="rect">
            <a:avLst/>
          </a:prstGeom>
          <a:noFill/>
        </p:spPr>
        <p:txBody>
          <a:bodyPr wrap="square" lIns="45720" rIns="73152" tIns="18288">
            <a:normAutofit/>
          </a:bodyPr>
          <a:lstStyle/>
          <a:p>
            <a:pPr>
              <a:spcAft>
                <a:spcPts val="900"/>
              </a:spcAft>
              <a:defRPr sz="1800">
                <a:solidFill>
                  <a:srgbClr val="FFFFFF"/>
                </a:solidFill>
                <a:latin typeface="Arial"/>
              </a:defRPr>
            </a:pPr>
            <a:r>
              <a:t>• Highlight a snippet and press Ctrl/Cmd + Shift + F to submit feedback about one specific sentence or section.</a:t>
            </a:r>
          </a:p>
          <a:p>
            <a:pPr>
              <a:spcAft>
                <a:spcPts val="900"/>
              </a:spcAft>
              <a:defRPr sz="1800">
                <a:solidFill>
                  <a:srgbClr val="FFFFFF"/>
                </a:solidFill>
                <a:latin typeface="Arial"/>
              </a:defRPr>
            </a:pPr>
            <a:r>
              <a:t>• The selected text is shown as context, and the user writes what needs changing in the feedback box.</a:t>
            </a:r>
          </a:p>
          <a:p>
            <a:pPr>
              <a:spcAft>
                <a:spcPts val="900"/>
              </a:spcAft>
              <a:defRPr sz="1800">
                <a:solidFill>
                  <a:srgbClr val="FFFFFF"/>
                </a:solidFill>
                <a:latin typeface="Arial"/>
              </a:defRPr>
            </a:pPr>
            <a:r>
              <a:t>• Use the comment button for general feedback about the page, workflow, or overall output.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13232" y="6163056"/>
            <a:ext cx="2971800" cy="310896"/>
          </a:xfrm>
          <a:prstGeom prst="roundRect">
            <a:avLst/>
          </a:prstGeom>
          <a:solidFill>
            <a:srgbClr val="79B0C2"/>
          </a:solidFill>
          <a:ln>
            <a:solidFill>
              <a:srgbClr val="79B0C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900" b="1">
                <a:solidFill>
                  <a:srgbClr val="051B2A"/>
                </a:solidFill>
                <a:latin typeface="Arial"/>
              </a:defRPr>
            </a:pPr>
            <a:r>
              <a:t>Trinzo meeting minutes tool • Slide 5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 Placeholder 1"/>
          <p:cNvSpPr>
            <a:spLocks noGrp="1"/>
          </p:cNvSpPr>
          <p:nvPr>
            <p:ph type="body" idx="10" sz="quarter"/>
          </p:nvPr>
        </p:nvSpPr>
        <p:spPr/>
        <p:txBody>
          <a:bodyPr/>
          <a:lstStyle/>
          <a:p/>
        </p:txBody>
      </p:sp>
      <p:sp>
        <p:nvSpPr>
          <p:cNvPr id="3" name="Text Placeholder 2"/>
          <p:cNvSpPr>
            <a:spLocks noGrp="1"/>
          </p:cNvSpPr>
          <p:nvPr>
            <p:ph type="body" idx="11" sz="quarter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749808" y="658368"/>
            <a:ext cx="10607040" cy="502920"/>
          </a:xfrm>
          <a:prstGeom prst="rect">
            <a:avLst/>
          </a:prstGeom>
          <a:noFill/>
        </p:spPr>
        <p:txBody>
          <a:bodyPr wrap="square" lIns="27432" rIns="27432">
            <a:normAutofit/>
          </a:bodyPr>
          <a:lstStyle/>
          <a:p>
            <a:pPr>
              <a:defRPr sz="2700" b="1">
                <a:solidFill>
                  <a:srgbClr val="FFFFFF"/>
                </a:solidFill>
                <a:latin typeface="Arial"/>
              </a:defRPr>
            </a:pPr>
            <a:r>
              <a:t>6. General troubleshooting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77240" y="1170432"/>
            <a:ext cx="9875520" cy="329184"/>
          </a:xfrm>
          <a:prstGeom prst="rect">
            <a:avLst/>
          </a:prstGeom>
          <a:noFill/>
        </p:spPr>
        <p:txBody>
          <a:bodyPr wrap="square" lIns="27432" rIns="27432">
            <a:normAutofit/>
          </a:bodyPr>
          <a:lstStyle/>
          <a:p>
            <a:pPr>
              <a:defRPr sz="1500" b="0">
                <a:solidFill>
                  <a:srgbClr val="D2E5EC"/>
                </a:solidFill>
                <a:latin typeface="Arial"/>
              </a:defRPr>
            </a:pPr>
            <a:r>
              <a:t>What to expect during testing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68680" y="1874519"/>
            <a:ext cx="10607040" cy="4251960"/>
          </a:xfrm>
          <a:prstGeom prst="rect">
            <a:avLst/>
          </a:prstGeom>
          <a:noFill/>
        </p:spPr>
        <p:txBody>
          <a:bodyPr wrap="square" lIns="45720" rIns="73152" tIns="18288">
            <a:normAutofit/>
          </a:bodyPr>
          <a:lstStyle/>
          <a:p>
            <a:pPr>
              <a:spcAft>
                <a:spcPts val="900"/>
              </a:spcAft>
              <a:defRPr sz="1800">
                <a:solidFill>
                  <a:srgbClr val="FFFFFF"/>
                </a:solidFill>
                <a:latin typeface="Arial"/>
              </a:defRPr>
            </a:pPr>
            <a:r>
              <a:t>• The first run after a new deployment or model restart can take longer — around 30 seconds to 1 minute — while the local models warm up.</a:t>
            </a:r>
          </a:p>
          <a:p>
            <a:pPr>
              <a:spcAft>
                <a:spcPts val="900"/>
              </a:spcAft>
              <a:defRPr sz="1800">
                <a:solidFill>
                  <a:srgbClr val="FFFFFF"/>
                </a:solidFill>
                <a:latin typeface="Arial"/>
              </a:defRPr>
            </a:pPr>
            <a:r>
              <a:t>• Longer transcripts will take longer. Around 30 minutes should be fine; under 1 hour should usually be workable.</a:t>
            </a:r>
          </a:p>
          <a:p>
            <a:pPr>
              <a:spcAft>
                <a:spcPts val="900"/>
              </a:spcAft>
              <a:defRPr sz="1800">
                <a:solidFill>
                  <a:srgbClr val="FFFFFF"/>
                </a:solidFill>
                <a:latin typeface="Arial"/>
              </a:defRPr>
            </a:pPr>
            <a:r>
              <a:t>• Trinzo should still test with realistic examples from their own meetings, because transcript quality and meeting structure affect the output.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13232" y="6163056"/>
            <a:ext cx="2971800" cy="310896"/>
          </a:xfrm>
          <a:prstGeom prst="roundRect">
            <a:avLst/>
          </a:prstGeom>
          <a:solidFill>
            <a:srgbClr val="79B0C2"/>
          </a:solidFill>
          <a:ln>
            <a:solidFill>
              <a:srgbClr val="79B0C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900" b="1">
                <a:solidFill>
                  <a:srgbClr val="051B2A"/>
                </a:solidFill>
                <a:latin typeface="Arial"/>
              </a:defRPr>
            </a:pPr>
            <a:r>
              <a:t>Trinzo meeting minutes tool • Slide 6</a:t>
            </a: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DESIGN_ID_OFFICE THEME" val="FhrEA856"/>
  <p:tag name="ARTICULATE_SLIDE_THUMBNAIL_REFRESH" val="1"/>
  <p:tag name="ARTICULATE_SLIDE_COUNT" val="18"/>
  <p:tag name="ARTICULATE_PROJECT_OPEN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79B0C2"/>
      </a:hlink>
      <a:folHlink>
        <a:srgbClr val="800080"/>
      </a:folHlink>
    </a:clrScheme>
    <a:fontScheme name="Office">
      <a:majorFont>
        <a:latin typeface="Roboto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Roboto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'1.0' encoding='UTF-8' standalone='yes'?>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'1.0' encoding='UTF-8' standalone='yes'?>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'1.0' encoding='UTF-8' standalone='yes'?>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dfae39ec-1af0-4fbc-a08e-6e702c7a3fda" xsi:nil="true"/>
    <SharedWithUsers xmlns="dfae39ec-1af0-4fbc-a08e-6e702c7a3fda">
      <UserInfo>
        <DisplayName>Hannah Quinn</DisplayName>
        <AccountId>232</AccountId>
        <AccountType/>
      </UserInfo>
      <UserInfo>
        <DisplayName>Kate Comerford</DisplayName>
        <AccountId>86</AccountId>
        <AccountType/>
      </UserInfo>
      <UserInfo>
        <DisplayName>Ciara Griffin</DisplayName>
        <AccountId>30</AccountId>
        <AccountType/>
      </UserInfo>
      <UserInfo>
        <DisplayName>Daniel Lane</DisplayName>
        <AccountId>244</AccountId>
        <AccountType/>
      </UserInfo>
      <UserInfo>
        <DisplayName>Emma Galvin</DisplayName>
        <AccountId>16</AccountId>
        <AccountType/>
      </UserInfo>
      <UserInfo>
        <DisplayName>Ríona Greally</DisplayName>
        <AccountId>491</AccountId>
        <AccountType/>
      </UserInfo>
      <UserInfo>
        <DisplayName>Claire Kelly</DisplayName>
        <AccountId>152</AccountId>
        <AccountType/>
      </UserInfo>
      <UserInfo>
        <DisplayName>Hannah Shalvey</DisplayName>
        <AccountId>166</AccountId>
        <AccountType/>
      </UserInfo>
      <UserInfo>
        <DisplayName>Sunetra Bhattacharya</DisplayName>
        <AccountId>14</AccountId>
        <AccountType/>
      </UserInfo>
      <UserInfo>
        <DisplayName>Enda Colleran</DisplayName>
        <AccountId>222</AccountId>
        <AccountType/>
      </UserInfo>
      <UserInfo>
        <DisplayName>Amy Doherty</DisplayName>
        <AccountId>25</AccountId>
        <AccountType/>
      </UserInfo>
      <UserInfo>
        <DisplayName>Celia Moloney</DisplayName>
        <AccountId>146</AccountId>
        <AccountType/>
      </UserInfo>
      <UserInfo>
        <DisplayName>Jim Perry</DisplayName>
        <AccountId>300</AccountId>
        <AccountType/>
      </UserInfo>
      <UserInfo>
        <DisplayName>Alan Swayne</DisplayName>
        <AccountId>227</AccountId>
        <AccountType/>
      </UserInfo>
      <UserInfo>
        <DisplayName>Kate Swayne</DisplayName>
        <AccountId>97</AccountId>
        <AccountType/>
      </UserInfo>
      <UserInfo>
        <DisplayName>Nicola Walsh</DisplayName>
        <AccountId>460</AccountId>
        <AccountType/>
      </UserInfo>
      <UserInfo>
        <DisplayName>Miriam Kinsella</DisplayName>
        <AccountId>84</AccountId>
        <AccountType/>
      </UserInfo>
      <UserInfo>
        <DisplayName>Steve Curran</DisplayName>
        <AccountId>262</AccountId>
        <AccountType/>
      </UserInfo>
    </SharedWithUsers>
    <lcf76f155ced4ddcb4097134ff3c332f xmlns="642a5c0e-9c32-4524-b00f-918be1b51cec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966BE6DB4DF3547832119FAAC00A4FC" ma:contentTypeVersion="14" ma:contentTypeDescription="Create a new document." ma:contentTypeScope="" ma:versionID="196fa92ddf8b3118f0afe4e5c725227e">
  <xsd:schema xmlns:xsd="http://www.w3.org/2001/XMLSchema" xmlns:xs="http://www.w3.org/2001/XMLSchema" xmlns:p="http://schemas.microsoft.com/office/2006/metadata/properties" xmlns:ns2="642a5c0e-9c32-4524-b00f-918be1b51cec" xmlns:ns3="dfae39ec-1af0-4fbc-a08e-6e702c7a3fda" targetNamespace="http://schemas.microsoft.com/office/2006/metadata/properties" ma:root="true" ma:fieldsID="34d03eb03d720a035c7d0f55c8c636a9" ns2:_="" ns3:_="">
    <xsd:import namespace="642a5c0e-9c32-4524-b00f-918be1b51cec"/>
    <xsd:import namespace="dfae39ec-1af0-4fbc-a08e-6e702c7a3fd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LengthInSeconds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SearchPropertie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42a5c0e-9c32-4524-b00f-918be1b51ce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LengthInSeconds" ma:index="1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1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5" nillable="true" ma:taxonomy="true" ma:internalName="lcf76f155ced4ddcb4097134ff3c332f" ma:taxonomyFieldName="MediaServiceImageTags" ma:displayName="Image Tags" ma:readOnly="false" ma:fieldId="{5cf76f15-5ced-4ddc-b409-7134ff3c332f}" ma:taxonomyMulti="true" ma:sspId="007952a8-77ab-4676-8e56-655d56bc9c2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21" nillable="true" ma:displayName="MediaServiceDateTaken" ma:hidden="true" ma:indexed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fae39ec-1af0-4fbc-a08e-6e702c7a3fda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6" nillable="true" ma:displayName="Taxonomy Catch All Column" ma:hidden="true" ma:list="{a643056d-590a-4ea1-8e4c-73362e9fea9d}" ma:internalName="TaxCatchAll" ma:showField="CatchAllData" ma:web="dfae39ec-1af0-4fbc-a08e-6e702c7a3fd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A99F9AB-310A-40C0-AF2B-C9841244F8C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1C510E0-BBF3-48B0-BF4E-21AB14AE6612}">
  <ds:schemaRefs>
    <ds:schemaRef ds:uri="http://schemas.microsoft.com/office/2006/metadata/properties"/>
    <ds:schemaRef ds:uri="http://schemas.openxmlformats.org/package/2006/metadata/core-properties"/>
    <ds:schemaRef ds:uri="http://www.w3.org/XML/1998/namespace"/>
    <ds:schemaRef ds:uri="642a5c0e-9c32-4524-b00f-918be1b51cec"/>
    <ds:schemaRef ds:uri="http://purl.org/dc/elements/1.1/"/>
    <ds:schemaRef ds:uri="http://purl.org/dc/terms/"/>
    <ds:schemaRef ds:uri="http://purl.org/dc/dcmitype/"/>
    <ds:schemaRef ds:uri="http://schemas.microsoft.com/office/2006/documentManagement/types"/>
    <ds:schemaRef ds:uri="dfae39ec-1af0-4fbc-a08e-6e702c7a3fda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7E5C9380-8230-4E3D-99E0-BC128BCE813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42a5c0e-9c32-4524-b00f-918be1b51cec"/>
    <ds:schemaRef ds:uri="dfae39ec-1af0-4fbc-a08e-6e702c7a3fd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2244</TotalTime>
  <Words>126</Words>
  <Application>Microsoft Office PowerPoint</Application>
  <PresentationFormat>Custom</PresentationFormat>
  <Paragraphs>24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Aptos</vt:lpstr>
      <vt:lpstr>Roboto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Trinzo Brand Strategy</dc:title>
  <dc:creator>Colleen Fahy</dc:creator>
  <cp:lastModifiedBy>Claire Nicholson - Minnac Life Sciences</cp:lastModifiedBy>
  <cp:revision>65</cp:revision>
  <dcterms:created xsi:type="dcterms:W3CDTF">2024-05-10T10:51:23Z</dcterms:created>
  <dcterms:modified xsi:type="dcterms:W3CDTF">2026-06-09T16:29:49Z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2024-05-10T00:00:00Z</vt:filetime>
  </property>
  <property fmtid="{D5CDD505-2E9C-101B-9397-08002B2CF9AE}" pid="3" name="Creator">
    <vt:lpwstr>Adobe InDesign 19.4 (Macintosh)</vt:lpwstr>
  </property>
  <property fmtid="{D5CDD505-2E9C-101B-9397-08002B2CF9AE}" pid="4" name="LastSaved">
    <vt:filetime>2024-05-10T00:00:00Z</vt:filetime>
  </property>
  <property fmtid="{D5CDD505-2E9C-101B-9397-08002B2CF9AE}" pid="5" name="Producer">
    <vt:lpwstr>Adobe PDF Library 17.0</vt:lpwstr>
  </property>
  <property fmtid="{D5CDD505-2E9C-101B-9397-08002B2CF9AE}" pid="6" name="ContentTypeId">
    <vt:lpwstr>0x010100C966BE6DB4DF3547832119FAAC00A4FC</vt:lpwstr>
  </property>
  <property fmtid="{D5CDD505-2E9C-101B-9397-08002B2CF9AE}" pid="7" name="MediaServiceImageTags">
    <vt:lpwstr/>
  </property>
  <property fmtid="{D5CDD505-2E9C-101B-9397-08002B2CF9AE}" pid="8" name="ArticulateGUID">
    <vt:lpwstr>D35B6285-143D-4AEC-9A0E-445B461E935A</vt:lpwstr>
  </property>
  <property fmtid="{D5CDD505-2E9C-101B-9397-08002B2CF9AE}" pid="9" name="ArticulatePath">
    <vt:lpwstr>Trinzo Brand Strategy</vt:lpwstr>
  </property>
</Properties>
</file>