
<file path=[Content_Types].xml><?xml version="1.0" encoding="utf-8"?>
<Types xmlns="http://schemas.openxmlformats.org/package/2006/content-types">
  <Default Extension="bmp" ContentType="image/bmp"/>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styles.xml" ContentType="application/vnd.openxmlformats-officedocument.wordprocessingml.styles+xml"/>
  <Override PartName="/docProps/core.xml" ContentType="application/vnd.openxmlformats-package.core-properties+xml"/>
  <Override PartName="/word/numbering.xml" ContentType="application/vnd.openxmlformats-officedocument.wordprocessingml.numbering+xml"/>
  <Override PartName="/docProps/custom.xml" ContentType="application/vnd.openxmlformats-officedocument.custom-properties+xml"/>
  <Override PartName="/docProps/app.xml" ContentType="application/vnd.openxmlformats-officedocument.extended-properties+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Relationships xmlns="http://schemas.openxmlformats.org/package/2006/relationships"><Relationship Id="rId1" Type="http://schemas.openxmlformats.org/officeDocument/2006/relationships/officeDocument" Target="word/document.xml"/><Relationship Id="rId2" Type="http://schemas.openxmlformats.org/package/2006/relationships/metadata/core-properties" Target="docProps/core.xml"/><Relationship Id="rId3" Type="http://schemas.openxmlformats.org/officeDocument/2006/relationships/extended-properties" Target="docProps/app.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aink="http://schemas.microsoft.com/office/drawing/2016/ink" xmlns:am3d="http://schemas.microsoft.com/office/drawing/2017/model3d"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a="http://schemas.openxmlformats.org/drawingml/2006/main" xmlns:pic="http://schemas.openxmlformats.org/drawingml/2006/picture" mc:Ignorable="w14 w15 wp14">
  <w:body>
    <w:p xmlns:wp14="http://schemas.microsoft.com/office/word/2010/wordml" w14:paraId="0093F76E" wp14:textId="77777777">
      <w:pPr>
        <w:spacing w:after="100"/>
      </w:pPr>
      <w:r>
        <w:rPr>
          <w:b/>
          <w:bCs/>
          <w:color w:val="323130"/>
          <w:sz w:val="6mm"/>
          <w:szCs w:val="6mm"/>
          <w:rFonts w:ascii="Segoe UI" w:hAnsi="Segoe UI" w:eastAsia="Segoe UI" w:cs="Segoe UI"/>
        </w:rPr>
        <w:t xml:space="preserve">Client DITA T819 - Importer Obligations - review plan-20260617_110032-Meeting Transcript</w:t>
      </w:r>
    </w:p>
    <w:p xmlns:wp14="http://schemas.microsoft.com/office/word/2010/wordml" w14:paraId="5DFF4610" wp14:textId="77777777">
      <w:pPr>
        <w:spacing w:after="100"/>
      </w:pPr>
      <w:r>
        <w:rPr>
          <w:color w:val="605e5c"/>
          <w:sz w:val="3mm"/>
          <w:szCs w:val="3mm"/>
          <w:rFonts w:ascii="Segoe UI" w:hAnsi="Segoe UI" w:eastAsia="Segoe UI" w:cs="Segoe UI"/>
        </w:rPr>
        <w:t xml:space="preserve">17 June 2026, 10:00am</w:t>
      </w:r>
    </w:p>
    <w:p xmlns:wp14="http://schemas.microsoft.com/office/word/2010/wordml" w14:paraId="47CF3314" wp14:textId="77777777">
      <w:pPr>
        <w:spacing w:after="100"/>
      </w:pPr>
      <w:r>
        <w:rPr>
          <w:color w:val="605e5c"/>
          <w:sz w:val="3mm"/>
          <w:szCs w:val="3mm"/>
          <w:rFonts w:ascii="Segoe UI" w:hAnsi="Segoe UI" w:eastAsia="Segoe UI" w:cs="Segoe UI"/>
        </w:rPr>
        <w:t xml:space="preserve">32m 18s</w:t>
      </w:r>
    </w:p>
    <w:p xmlns:wp14="http://schemas.microsoft.com/office/word/2010/wordml" w14:paraId="2F36385A" wp14:textId="77777777">
      <w:pPr>
        <w:spacing w:line="300"/>
      </w:pPr>
      <w:r>
        <w:drawing>
          <wp:anchor xmlns:wp14="http://schemas.microsoft.com/office/word/2010/wordprocessingDrawing" distT="0" distB="0" distL="0" distR="0" simplePos="0" relativeHeight="209550" behindDoc="0" locked="0" layoutInCell="1" allowOverlap="1" wp14:anchorId="60C149BE" wp14:editId="7777777">
            <wp:simplePos x="0" y="0"/>
            <wp:positionH relativeFrom="page">
              <wp:posOffset>621792</wp:posOffset>
            </wp:positionH>
            <wp:positionV relativeFrom="paragraph">
              <wp:posOffset>274320</wp:posOffset>
            </wp:positionV>
            <wp:extent cx="209550" cy="209550"/>
            <wp:effectExtent l="0" t="0" r="0" b="0"/>
            <wp:wrapNone/>
            <wp:docPr id="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6" cstate="none"/>
                    <a:srcRect/>
                    <a:stretch>
                      <a:fillRect/>
                    </a:stretch>
                  </pic:blipFill>
                  <pic:spPr bwMode="auto">
                    <a:xfrm>
                      <a:off x="0" y="0"/>
                      <a:ext cx="209550" cy="209550"/>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started transcription</w:t>
      </w:r>
    </w:p>
    <w:p xmlns:wp14="http://schemas.microsoft.com/office/word/2010/wordml" w14:paraId="30F37B7D" wp14:textId="77777777">
      <w:pPr>
        <w:spacing w:line="300" w:lineRule="auto"/>
      </w:pPr>
      <w:r>
        <w:drawing>
          <wp:anchor xmlns:wp14="http://schemas.microsoft.com/office/word/2010/wordprocessingDrawing" distT="0" distB="0" distL="0" distR="0" simplePos="0" relativeHeight="276225" behindDoc="0" locked="0" layoutInCell="1" allowOverlap="1" wp14:anchorId="0C9FDA1C" wp14:editId="7777777">
            <wp:simplePos x="0" y="0"/>
            <wp:positionH relativeFrom="page">
              <wp:posOffset>576072</wp:posOffset>
            </wp:positionH>
            <wp:positionV relativeFrom="paragraph">
              <wp:posOffset>292608</wp:posOffset>
            </wp:positionV>
            <wp:extent cx="276225" cy="276225"/>
            <wp:effectExtent l="0" t="0" r="0" b="0"/>
            <wp:wrapNone/>
            <wp:docPr id="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12D33C27">
        <w:rPr>
          <w:rFonts w:ascii="Segoe UI" w:hAnsi="Segoe UI" w:eastAsia="Segoe UI" w:cs="Segoe UI"/>
          <w:color w:val="a19f9d"/>
          <w:sz w:val="24"/>
          <w:szCs w:val="24"/>
          <w:rFonts w:ascii="Segoe UI" w:hAnsi="Segoe UI" w:eastAsia="Segoe UI" w:cs="Segoe UI"/>
          <w:lang w:val="en-US"/>
        </w:rPr>
        <w:t xml:space="preserve">0:03</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I think it was Friday you sent it, Mark. I can't remember. Yeah, it was around the QMS manual or that. And that's acting as the building block really to kind of build out the necessary.</w:t>
      </w:r>
    </w:p>
    <w:p xmlns:wp14="http://schemas.microsoft.com/office/word/2010/wordml" w14:paraId="7B6540A9" wp14:textId="77777777">
      <w:pPr>
        <w:spacing w:line="300" w:lineRule="auto"/>
      </w:pPr>
      <w:r>
        <w:drawing>
          <wp:anchor xmlns:wp14="http://schemas.microsoft.com/office/word/2010/wordprocessingDrawing" distT="0" distB="0" distL="0" distR="0" simplePos="0" relativeHeight="276225" behindDoc="0" locked="0" layoutInCell="1" allowOverlap="1" wp14:anchorId="603A63AE" wp14:editId="7777777">
            <wp:simplePos x="0" y="0"/>
            <wp:positionH relativeFrom="page">
              <wp:posOffset>576072</wp:posOffset>
            </wp:positionH>
            <wp:positionV relativeFrom="paragraph">
              <wp:posOffset>292608</wp:posOffset>
            </wp:positionV>
            <wp:extent cx="276225" cy="276225"/>
            <wp:effectExtent l="0" t="0" r="0" b="0"/>
            <wp:wrapNone/>
            <wp:docPr id="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Mark Kelleher   </w:t>
      </w:r>
      <w:r w:rsidRPr="32D1AC4C" w:rsidR="12D33C27">
        <w:rPr>
          <w:rFonts w:ascii="Segoe UI" w:hAnsi="Segoe UI" w:eastAsia="Segoe UI" w:cs="Segoe UI"/>
          <w:color w:val="a19f9d"/>
          <w:sz w:val="24"/>
          <w:szCs w:val="24"/>
          <w:rFonts w:ascii="Segoe UI" w:hAnsi="Segoe UI" w:eastAsia="Segoe UI" w:cs="Segoe UI"/>
          <w:lang w:val="en-US"/>
        </w:rPr>
        <w:t xml:space="preserve">0:06</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Yeah, that's right, yeah.</w:t>
      </w:r>
    </w:p>
    <w:p xmlns:wp14="http://schemas.microsoft.com/office/word/2010/wordml" w14:paraId="17466432" wp14:textId="77777777">
      <w:pPr>
        <w:spacing w:line="300" w:lineRule="auto"/>
      </w:pPr>
      <w:r>
        <w:drawing>
          <wp:anchor xmlns:wp14="http://schemas.microsoft.com/office/word/2010/wordprocessingDrawing" distT="0" distB="0" distL="0" distR="0" simplePos="0" relativeHeight="276225" behindDoc="0" locked="0" layoutInCell="1" allowOverlap="1" wp14:anchorId="2658AA88" wp14:editId="7777777">
            <wp:simplePos x="0" y="0"/>
            <wp:positionH relativeFrom="page">
              <wp:posOffset>576072</wp:posOffset>
            </wp:positionH>
            <wp:positionV relativeFrom="paragraph">
              <wp:posOffset>292608</wp:posOffset>
            </wp:positionV>
            <wp:extent cx="276225" cy="276225"/>
            <wp:effectExtent l="0" t="0" r="0" b="0"/>
            <wp:wrapNone/>
            <wp:docPr id="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12D33C27">
        <w:rPr>
          <w:rFonts w:ascii="Segoe UI" w:hAnsi="Segoe UI" w:eastAsia="Segoe UI" w:cs="Segoe UI"/>
          <w:color w:val="a19f9d"/>
          <w:sz w:val="24"/>
          <w:szCs w:val="24"/>
          <w:rFonts w:ascii="Segoe UI" w:hAnsi="Segoe UI" w:eastAsia="Segoe UI" w:cs="Segoe UI"/>
          <w:lang w:val="en-US"/>
        </w:rPr>
        <w:t xml:space="preserve">0:21</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and required documents from a compliance point of view in relation to the importer obligations. But certainly...</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As the guys have kind of worked through that, they've probably come up with some key questions that they...</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that although I've probably given the background to those questions from my perspective, haven't been working with you for a while, I suppose.</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I'm coming at that from a layperson's point of view. And what might be nice to do is just so those key questions that the clarity around those, the answers to those may direct the approach in a way. So</w:t>
      </w:r>
    </w:p>
    <w:p xmlns:wp14="http://schemas.microsoft.com/office/word/2010/wordml" w14:paraId="316217E7" wp14:textId="77777777">
      <w:pPr>
        <w:spacing w:line="300"/>
      </w:pPr>
      <w:r>
        <w:drawing>
          <wp:anchor xmlns:wp14="http://schemas.microsoft.com/office/word/2010/wordprocessingDrawing" distT="0" distB="0" distL="0" distR="0" simplePos="0" relativeHeight="276225" behindDoc="0" locked="0" layoutInCell="1" allowOverlap="1" wp14:anchorId="6AEC80FC" wp14:editId="7777777">
            <wp:simplePos x="0" y="0"/>
            <wp:positionH relativeFrom="page">
              <wp:posOffset>576072</wp:posOffset>
            </wp:positionH>
            <wp:positionV relativeFrom="paragraph">
              <wp:posOffset>292608</wp:posOffset>
            </wp:positionV>
            <wp:extent cx="276225" cy="276225"/>
            <wp:effectExtent l="0" t="0" r="0" b="0"/>
            <wp:wrapNone/>
            <wp:docPr id="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0:52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p>
    <w:p xmlns:wp14="http://schemas.microsoft.com/office/word/2010/wordml" w14:paraId="33A3D226" wp14:textId="77777777">
      <w:pPr>
        <w:spacing w:line="300"/>
      </w:pPr>
      <w:r>
        <w:drawing>
          <wp:anchor xmlns:wp14="http://schemas.microsoft.com/office/word/2010/wordprocessingDrawing" distT="0" distB="0" distL="0" distR="0" simplePos="0" relativeHeight="276225" behindDoc="0" locked="0" layoutInCell="1" allowOverlap="1" wp14:anchorId="37E71590" wp14:editId="7777777">
            <wp:simplePos x="0" y="0"/>
            <wp:positionH relativeFrom="page">
              <wp:posOffset>576072</wp:posOffset>
            </wp:positionH>
            <wp:positionV relativeFrom="paragraph">
              <wp:posOffset>292608</wp:posOffset>
            </wp:positionV>
            <wp:extent cx="276225" cy="276225"/>
            <wp:effectExtent l="0" t="0" r="0" b="0"/>
            <wp:wrapNone/>
            <wp:docPr id="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1:08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And...</w:t>
      </w:r>
    </w:p>
    <w:p xmlns:wp14="http://schemas.microsoft.com/office/word/2010/wordml" w14:paraId="6DFB882E" wp14:textId="77777777">
      <w:pPr>
        <w:spacing w:line="300" w:lineRule="auto"/>
      </w:pPr>
      <w:r>
        <w:drawing>
          <wp:anchor xmlns:wp14="http://schemas.microsoft.com/office/word/2010/wordprocessingDrawing" distT="0" distB="0" distL="0" distR="0" simplePos="0" relativeHeight="276225" behindDoc="0" locked="0" layoutInCell="1" allowOverlap="1" wp14:anchorId="29A38C78" wp14:editId="7777777">
            <wp:simplePos x="0" y="0"/>
            <wp:positionH relativeFrom="page">
              <wp:posOffset>576072</wp:posOffset>
            </wp:positionH>
            <wp:positionV relativeFrom="paragraph">
              <wp:posOffset>292608</wp:posOffset>
            </wp:positionV>
            <wp:extent cx="276225" cy="276225"/>
            <wp:effectExtent l="0" t="0" r="0" b="0"/>
            <wp:wrapNone/>
            <wp:docPr id="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12D33C27">
        <w:rPr>
          <w:rFonts w:ascii="Segoe UI" w:hAnsi="Segoe UI" w:eastAsia="Segoe UI" w:cs="Segoe UI"/>
          <w:color w:val="a19f9d"/>
          <w:sz w:val="24"/>
          <w:szCs w:val="24"/>
          <w:rFonts w:ascii="Segoe UI" w:hAnsi="Segoe UI" w:eastAsia="Segoe UI" w:cs="Segoe UI"/>
          <w:lang w:val="en-US"/>
        </w:rPr>
        <w:t xml:space="preserve">1:09</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5B944D85" wp14:textId="77777777">
      <w:pPr>
        <w:spacing w:line="300" w:lineRule="auto"/>
      </w:pPr>
      <w:r>
        <w:drawing>
          <wp:anchor xmlns:wp14="http://schemas.microsoft.com/office/word/2010/wordprocessingDrawing" distT="0" distB="0" distL="0" distR="0" simplePos="0" relativeHeight="276225" behindDoc="0" locked="0" layoutInCell="1" allowOverlap="1" wp14:anchorId="7BB82EE2" wp14:editId="7777777">
            <wp:simplePos x="0" y="0"/>
            <wp:positionH relativeFrom="page">
              <wp:posOffset>576072</wp:posOffset>
            </wp:positionH>
            <wp:positionV relativeFrom="paragraph">
              <wp:posOffset>292608</wp:posOffset>
            </wp:positionV>
            <wp:extent cx="276225" cy="276225"/>
            <wp:effectExtent l="0" t="0" r="0" b="0"/>
            <wp:wrapNone/>
            <wp:docPr id="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12D33C27">
        <w:rPr>
          <w:rFonts w:ascii="Segoe UI" w:hAnsi="Segoe UI" w:eastAsia="Segoe UI" w:cs="Segoe UI"/>
          <w:color w:val="a19f9d"/>
          <w:sz w:val="24"/>
          <w:szCs w:val="24"/>
          <w:rFonts w:ascii="Segoe UI" w:hAnsi="Segoe UI" w:eastAsia="Segoe UI" w:cs="Segoe UI"/>
          <w:lang w:val="en-US"/>
        </w:rPr>
        <w:t xml:space="preserve">1:10</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Now, and I know the guys have listed them here, so I'm hi, John Paul. I'm happy to kind of just go through those as well, but I think as we go through them, the guys also might have some other questions and absolutely understood that we, you know, we probably...</w:t>
      </w:r>
    </w:p>
    <w:p xmlns:wp14="http://schemas.microsoft.com/office/word/2010/wordml" w14:paraId="4573BC8D" wp14:textId="77777777">
      <w:pPr>
        <w:spacing w:line="300"/>
      </w:pPr>
      <w:r>
        <w:drawing>
          <wp:anchor xmlns:wp14="http://schemas.microsoft.com/office/word/2010/wordprocessingDrawing" distT="0" distB="0" distL="0" distR="0" simplePos="0" relativeHeight="276225" behindDoc="0" locked="0" layoutInCell="1" allowOverlap="1" wp14:anchorId="14F9F0E1" wp14:editId="7777777">
            <wp:simplePos x="0" y="0"/>
            <wp:positionH relativeFrom="page">
              <wp:posOffset>576072</wp:posOffset>
            </wp:positionH>
            <wp:positionV relativeFrom="paragraph">
              <wp:posOffset>292608</wp:posOffset>
            </wp:positionV>
            <wp:extent cx="276225" cy="276225"/>
            <wp:effectExtent l="0" t="0" r="0" b="0"/>
            <wp:wrapNone/>
            <wp:docPr id="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1:14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p>
    <w:p xmlns:wp14="http://schemas.microsoft.com/office/word/2010/wordml" w14:paraId="770BEE44" wp14:textId="77777777">
      <w:pPr>
        <w:spacing w:line="300"/>
      </w:pPr>
      <w:r>
        <w:drawing>
          <wp:anchor xmlns:wp14="http://schemas.microsoft.com/office/word/2010/wordprocessingDrawing" distT="0" distB="0" distL="0" distR="0" simplePos="0" relativeHeight="276225" behindDoc="0" locked="0" layoutInCell="1" allowOverlap="1" wp14:anchorId="1C6C2F1C" wp14:editId="7777777">
            <wp:simplePos x="0" y="0"/>
            <wp:positionH relativeFrom="page">
              <wp:posOffset>576072</wp:posOffset>
            </wp:positionH>
            <wp:positionV relativeFrom="paragraph">
              <wp:posOffset>292608</wp:posOffset>
            </wp:positionV>
            <wp:extent cx="276225" cy="276225"/>
            <wp:effectExtent l="0" t="0" r="0" b="0"/>
            <wp:wrapNone/>
            <wp:docPr id="1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1:14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Mmh.</w:t>
      </w:r>
    </w:p>
    <w:p xmlns:wp14="http://schemas.microsoft.com/office/word/2010/wordml" w14:paraId="7E76A747" wp14:textId="77777777">
      <w:pPr>
        <w:spacing w:line="300" w:lineRule="auto"/>
      </w:pPr>
      <w:r>
        <w:drawing>
          <wp:anchor xmlns:wp14="http://schemas.microsoft.com/office/word/2010/wordprocessingDrawing" distT="0" distB="0" distL="0" distR="0" simplePos="0" relativeHeight="276225" behindDoc="0" locked="0" layoutInCell="1" allowOverlap="1" wp14:anchorId="411CB75F" wp14:editId="7777777">
            <wp:simplePos x="0" y="0"/>
            <wp:positionH relativeFrom="page">
              <wp:posOffset>576072</wp:posOffset>
            </wp:positionH>
            <wp:positionV relativeFrom="paragraph">
              <wp:posOffset>292608</wp:posOffset>
            </wp:positionV>
            <wp:extent cx="276225" cy="276225"/>
            <wp:effectExtent l="0" t="0" r="0" b="0"/>
            <wp:wrapNone/>
            <wp:docPr id="1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12D33C27">
        <w:rPr>
          <w:rFonts w:ascii="Segoe UI" w:hAnsi="Segoe UI" w:eastAsia="Segoe UI" w:cs="Segoe UI"/>
          <w:color w:val="a19f9d"/>
          <w:sz w:val="24"/>
          <w:szCs w:val="24"/>
          <w:rFonts w:ascii="Segoe UI" w:hAnsi="Segoe UI" w:eastAsia="Segoe UI" w:cs="Segoe UI"/>
          <w:lang w:val="en-US"/>
        </w:rPr>
        <w:t xml:space="preserve">1:27</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as a Trinzo perspective, maybe talked about these previously, but just so that they hear from your standpoint as opposed to just my standpoint in terms of getting the clarity around how the structure works. So, so no, nothing, nothing panicky, don't worry. It's just, as I said, I've given kind of</w:t>
      </w:r>
    </w:p>
    <w:p xmlns:wp14="http://schemas.microsoft.com/office/word/2010/wordml" w14:paraId="6A549369" wp14:textId="77777777">
      <w:pPr>
        <w:spacing w:line="300" w:lineRule="auto"/>
      </w:pPr>
      <w:r>
        <w:drawing>
          <wp:anchor xmlns:wp14="http://schemas.microsoft.com/office/word/2010/wordprocessingDrawing" distT="0" distB="0" distL="0" distR="0" simplePos="0" relativeHeight="276225" behindDoc="0" locked="0" layoutInCell="1" allowOverlap="1" wp14:anchorId="5C5CE73B" wp14:editId="7777777">
            <wp:simplePos x="0" y="0"/>
            <wp:positionH relativeFrom="page">
              <wp:posOffset>576072</wp:posOffset>
            </wp:positionH>
            <wp:positionV relativeFrom="paragraph">
              <wp:posOffset>292608</wp:posOffset>
            </wp:positionV>
            <wp:extent cx="276225" cy="276225"/>
            <wp:effectExtent l="0" t="0" r="0" b="0"/>
            <wp:wrapNone/>
            <wp:docPr id="1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12D33C27">
        <w:rPr>
          <w:rFonts w:ascii="Segoe UI" w:hAnsi="Segoe UI" w:eastAsia="Segoe UI" w:cs="Segoe UI"/>
          <w:color w:val="a19f9d"/>
          <w:sz w:val="24"/>
          <w:szCs w:val="24"/>
          <w:rFonts w:ascii="Segoe UI" w:hAnsi="Segoe UI" w:eastAsia="Segoe UI" w:cs="Segoe UI"/>
          <w:lang w:val="en-US"/>
        </w:rPr>
        <w:t xml:space="preserve">1:40</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Okay.</w:t>
      </w:r>
    </w:p>
    <w:p xmlns:wp14="http://schemas.microsoft.com/office/word/2010/wordml" w14:paraId="5A8AE369" wp14:textId="77777777">
      <w:pPr>
        <w:spacing w:line="300" w:lineRule="auto"/>
      </w:pPr>
      <w:r>
        <w:drawing>
          <wp:anchor xmlns:wp14="http://schemas.microsoft.com/office/word/2010/wordprocessingDrawing" distT="0" distB="0" distL="0" distR="0" simplePos="0" relativeHeight="276225" behindDoc="0" locked="0" layoutInCell="1" allowOverlap="1" wp14:anchorId="00537868" wp14:editId="7777777">
            <wp:simplePos x="0" y="0"/>
            <wp:positionH relativeFrom="page">
              <wp:posOffset>576072</wp:posOffset>
            </wp:positionH>
            <wp:positionV relativeFrom="paragraph">
              <wp:posOffset>292608</wp:posOffset>
            </wp:positionV>
            <wp:extent cx="276225" cy="276225"/>
            <wp:effectExtent l="0" t="0" r="0" b="0"/>
            <wp:wrapNone/>
            <wp:docPr id="1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12D33C27">
        <w:rPr>
          <w:rFonts w:ascii="Segoe UI" w:hAnsi="Segoe UI" w:eastAsia="Segoe UI" w:cs="Segoe UI"/>
          <w:color w:val="a19f9d"/>
          <w:sz w:val="24"/>
          <w:szCs w:val="24"/>
          <w:rFonts w:ascii="Segoe UI" w:hAnsi="Segoe UI" w:eastAsia="Segoe UI" w:cs="Segoe UI"/>
          <w:lang w:val="en-US"/>
        </w:rPr>
        <w:t xml:space="preserve">1:47</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my understanding and my interpretation, haven't been working with you guys, but just so there may be nuances to the questions that I can't necessarily feed over. So to kind of kick off, I suppose initially it's around clarifying that third party.</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Warehousing scenario, and I've talked to the guys through about how it product comes in from your suppliers is.</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lands in the Netherlands and is processed through Europe from a financial perspective, the financial clearinghouse in the Netherlands, but the product, in my understanding, doesn't necessarily stay in a warehouse in the Netherlands at any point, and then it moves on to Ireland. But it's to understand that flow,</w:t>
      </w:r>
    </w:p>
    <w:p xmlns:wp14="http://schemas.microsoft.com/office/word/2010/wordml" w14:paraId="03772DC0" wp14:textId="77777777">
      <w:pPr>
        <w:spacing w:line="300" w:lineRule="auto"/>
      </w:pPr>
      <w:r>
        <w:drawing>
          <wp:anchor xmlns:wp14="http://schemas.microsoft.com/office/word/2010/wordprocessingDrawing" distT="0" distB="0" distL="0" distR="0" simplePos="0" relativeHeight="276225" behindDoc="0" locked="0" layoutInCell="1" allowOverlap="1" wp14:anchorId="543595F6" wp14:editId="7777777">
            <wp:simplePos x="0" y="0"/>
            <wp:positionH relativeFrom="page">
              <wp:posOffset>576072</wp:posOffset>
            </wp:positionH>
            <wp:positionV relativeFrom="paragraph">
              <wp:posOffset>292608</wp:posOffset>
            </wp:positionV>
            <wp:extent cx="276225" cy="276225"/>
            <wp:effectExtent l="0" t="0" r="0" b="0"/>
            <wp:wrapNone/>
            <wp:docPr id="1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12D33C27">
        <w:rPr>
          <w:rFonts w:ascii="Segoe UI" w:hAnsi="Segoe UI" w:eastAsia="Segoe UI" w:cs="Segoe UI"/>
          <w:color w:val="a19f9d"/>
          <w:sz w:val="24"/>
          <w:szCs w:val="24"/>
          <w:rFonts w:ascii="Segoe UI" w:hAnsi="Segoe UI" w:eastAsia="Segoe UI" w:cs="Segoe UI"/>
          <w:lang w:val="en-US"/>
        </w:rPr>
        <w:t xml:space="preserve">2:34</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No.</w:t>
      </w:r>
    </w:p>
    <w:p xmlns:wp14="http://schemas.microsoft.com/office/word/2010/wordml" w14:paraId="1828A3B7" wp14:textId="77777777">
      <w:pPr>
        <w:spacing w:line="300" w:lineRule="auto"/>
      </w:pPr>
      <w:r>
        <w:drawing>
          <wp:anchor xmlns:wp14="http://schemas.microsoft.com/office/word/2010/wordprocessingDrawing" distT="0" distB="0" distL="0" distR="0" simplePos="0" relativeHeight="276225" behindDoc="0" locked="0" layoutInCell="1" allowOverlap="1" wp14:anchorId="3E3F7FDA" wp14:editId="7777777">
            <wp:simplePos x="0" y="0"/>
            <wp:positionH relativeFrom="page">
              <wp:posOffset>576072</wp:posOffset>
            </wp:positionH>
            <wp:positionV relativeFrom="paragraph">
              <wp:posOffset>292608</wp:posOffset>
            </wp:positionV>
            <wp:extent cx="276225" cy="276225"/>
            <wp:effectExtent l="0" t="0" r="0" b="0"/>
            <wp:wrapNone/>
            <wp:docPr id="1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12D33C27">
        <w:rPr>
          <w:rFonts w:ascii="Segoe UI" w:hAnsi="Segoe UI" w:eastAsia="Segoe UI" w:cs="Segoe UI"/>
          <w:color w:val="a19f9d"/>
          <w:sz w:val="24"/>
          <w:szCs w:val="24"/>
          <w:rFonts w:ascii="Segoe UI" w:hAnsi="Segoe UI" w:eastAsia="Segoe UI" w:cs="Segoe UI"/>
          <w:lang w:val="en-US"/>
        </w:rPr>
        <w:t xml:space="preserve">2:36</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but also to understand the final resting place. That makes it sound like they're dead. The final storage arrangement for the opticals. Oh, you have the doggy in work today again, I see.</w:t>
      </w:r>
    </w:p>
    <w:p xmlns:wp14="http://schemas.microsoft.com/office/word/2010/wordml" w14:paraId="3859FE4D" wp14:textId="77777777">
      <w:pPr>
        <w:spacing w:line="300"/>
      </w:pPr>
      <w:r>
        <w:drawing>
          <wp:anchor xmlns:wp14="http://schemas.microsoft.com/office/word/2010/wordprocessingDrawing" distT="0" distB="0" distL="0" distR="0" simplePos="0" relativeHeight="276225" behindDoc="0" locked="0" layoutInCell="1" allowOverlap="1" wp14:anchorId="091BEA37" wp14:editId="7777777">
            <wp:simplePos x="0" y="0"/>
            <wp:positionH relativeFrom="page">
              <wp:posOffset>576072</wp:posOffset>
            </wp:positionH>
            <wp:positionV relativeFrom="paragraph">
              <wp:posOffset>292608</wp:posOffset>
            </wp:positionV>
            <wp:extent cx="276225" cy="276225"/>
            <wp:effectExtent l="0" t="0" r="0" b="0"/>
            <wp:wrapNone/>
            <wp:docPr id="1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2:41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Haha.</w:t>
      </w:r>
    </w:p>
    <w:p xmlns:wp14="http://schemas.microsoft.com/office/word/2010/wordml" w14:paraId="4242F5A9" wp14:textId="77777777">
      <w:pPr>
        <w:spacing w:line="300" w:lineRule="auto"/>
      </w:pPr>
      <w:r>
        <w:drawing>
          <wp:anchor xmlns:wp14="http://schemas.microsoft.com/office/word/2010/wordprocessingDrawing" distT="0" distB="0" distL="0" distR="0" simplePos="0" relativeHeight="276225" behindDoc="0" locked="0" layoutInCell="1" allowOverlap="1" wp14:anchorId="46720EFF" wp14:editId="7777777">
            <wp:simplePos x="0" y="0"/>
            <wp:positionH relativeFrom="page">
              <wp:posOffset>576072</wp:posOffset>
            </wp:positionH>
            <wp:positionV relativeFrom="paragraph">
              <wp:posOffset>292608</wp:posOffset>
            </wp:positionV>
            <wp:extent cx="276225" cy="276225"/>
            <wp:effectExtent l="0" t="0" r="0" b="0"/>
            <wp:wrapNone/>
            <wp:docPr id="1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12D33C27">
        <w:rPr>
          <w:rFonts w:ascii="Segoe UI" w:hAnsi="Segoe UI" w:eastAsia="Segoe UI" w:cs="Segoe UI"/>
          <w:color w:val="a19f9d"/>
          <w:sz w:val="24"/>
          <w:szCs w:val="24"/>
          <w:rFonts w:ascii="Segoe UI" w:hAnsi="Segoe UI" w:eastAsia="Segoe UI" w:cs="Segoe UI"/>
          <w:lang w:val="en-US"/>
        </w:rPr>
        <w:t xml:space="preserve">2:43</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Hmm.</w:t>
      </w:r>
    </w:p>
    <w:p xmlns:wp14="http://schemas.microsoft.com/office/word/2010/wordml" w14:paraId="5CFC8B10" wp14:textId="77777777">
      <w:pPr>
        <w:spacing w:line="300"/>
      </w:pPr>
      <w:r>
        <w:drawing>
          <wp:anchor xmlns:wp14="http://schemas.microsoft.com/office/word/2010/wordprocessingDrawing" distT="0" distB="0" distL="0" distR="0" simplePos="0" relativeHeight="276225" behindDoc="0" locked="0" layoutInCell="1" allowOverlap="1" wp14:anchorId="66B85B81" wp14:editId="7777777">
            <wp:simplePos x="0" y="0"/>
            <wp:positionH relativeFrom="page">
              <wp:posOffset>576072</wp:posOffset>
            </wp:positionH>
            <wp:positionV relativeFrom="paragraph">
              <wp:posOffset>292608</wp:posOffset>
            </wp:positionV>
            <wp:extent cx="276225" cy="276225"/>
            <wp:effectExtent l="0" t="0" r="0" b="0"/>
            <wp:wrapNone/>
            <wp:docPr id="1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2:50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Ohh.</w:t>
      </w:r>
    </w:p>
    <w:p xmlns:wp14="http://schemas.microsoft.com/office/word/2010/wordml" w14:paraId="6793C9CA" wp14:textId="77777777">
      <w:pPr>
        <w:spacing w:line="300" w:lineRule="auto"/>
      </w:pPr>
      <w:r>
        <w:drawing>
          <wp:anchor xmlns:wp14="http://schemas.microsoft.com/office/word/2010/wordprocessingDrawing" distT="0" distB="0" distL="0" distR="0" simplePos="0" relativeHeight="276225" behindDoc="0" locked="0" layoutInCell="1" allowOverlap="1" wp14:anchorId="63C20F3E" wp14:editId="7777777">
            <wp:simplePos x="0" y="0"/>
            <wp:positionH relativeFrom="page">
              <wp:posOffset>576072</wp:posOffset>
            </wp:positionH>
            <wp:positionV relativeFrom="paragraph">
              <wp:posOffset>292608</wp:posOffset>
            </wp:positionV>
            <wp:extent cx="276225" cy="276225"/>
            <wp:effectExtent l="0" t="0" r="0" b="0"/>
            <wp:wrapNone/>
            <wp:docPr id="1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2:51</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sorry. Yeah, she's scratching to get in. Sorry.</w:t>
      </w:r>
    </w:p>
    <w:p xmlns:wp14="http://schemas.microsoft.com/office/word/2010/wordml" w14:paraId="7BCCE44F" wp14:textId="77777777">
      <w:pPr>
        <w:spacing w:line="300"/>
      </w:pPr>
      <w:r>
        <w:drawing>
          <wp:anchor xmlns:wp14="http://schemas.microsoft.com/office/word/2010/wordprocessingDrawing" distT="0" distB="0" distL="0" distR="0" simplePos="0" relativeHeight="276225" behindDoc="0" locked="0" layoutInCell="1" allowOverlap="1" wp14:anchorId="04034F9A" wp14:editId="7777777">
            <wp:simplePos x="0" y="0"/>
            <wp:positionH relativeFrom="page">
              <wp:posOffset>576072</wp:posOffset>
            </wp:positionH>
            <wp:positionV relativeFrom="paragraph">
              <wp:posOffset>292608</wp:posOffset>
            </wp:positionV>
            <wp:extent cx="276225" cy="276225"/>
            <wp:effectExtent l="0" t="0" r="0" b="0"/>
            <wp:wrapNone/>
            <wp:docPr id="2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2:52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Google, Google.</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133CE888" wp14:textId="77777777">
      <w:pPr>
        <w:spacing w:line="300" w:lineRule="auto"/>
      </w:pPr>
      <w:r>
        <w:drawing>
          <wp:anchor xmlns:wp14="http://schemas.microsoft.com/office/word/2010/wordprocessingDrawing" distT="0" distB="0" distL="0" distR="0" simplePos="0" relativeHeight="276225" behindDoc="0" locked="0" layoutInCell="1" allowOverlap="1" wp14:anchorId="25DE93AE" wp14:editId="7777777">
            <wp:simplePos x="0" y="0"/>
            <wp:positionH relativeFrom="page">
              <wp:posOffset>576072</wp:posOffset>
            </wp:positionH>
            <wp:positionV relativeFrom="paragraph">
              <wp:posOffset>292608</wp:posOffset>
            </wp:positionV>
            <wp:extent cx="276225" cy="276225"/>
            <wp:effectExtent l="0" t="0" r="0" b="0"/>
            <wp:wrapNone/>
            <wp:docPr id="2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2:55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Not at all. You're with dog people here, so I'm not bothered. But yes, just to understand kind of what's the final storage scenario for the devices, because that I think will feed into some of the questions that the guys have around transportation, but also warehousing.</w:t>
      </w:r>
    </w:p>
    <w:p xmlns:wp14="http://schemas.microsoft.com/office/word/2010/wordml" w14:paraId="3BF1E0E7" wp14:textId="77777777">
      <w:pPr>
        <w:spacing w:line="300"/>
      </w:pPr>
      <w:r>
        <w:drawing>
          <wp:anchor xmlns:wp14="http://schemas.microsoft.com/office/word/2010/wordprocessingDrawing" distT="0" distB="0" distL="0" distR="0" simplePos="0" relativeHeight="276225" behindDoc="0" locked="0" layoutInCell="1" allowOverlap="1" wp14:anchorId="2372B8A6" wp14:editId="7777777">
            <wp:simplePos x="0" y="0"/>
            <wp:positionH relativeFrom="page">
              <wp:posOffset>576072</wp:posOffset>
            </wp:positionH>
            <wp:positionV relativeFrom="paragraph">
              <wp:posOffset>292608</wp:posOffset>
            </wp:positionV>
            <wp:extent cx="276225" cy="276225"/>
            <wp:effectExtent l="0" t="0" r="0" b="0"/>
            <wp:wrapNone/>
            <wp:docPr id="2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2:58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p>
    <w:p xmlns:wp14="http://schemas.microsoft.com/office/word/2010/wordml" w14:paraId="67F850DC" wp14:textId="77777777">
      <w:pPr>
        <w:spacing w:line="300"/>
      </w:pPr>
      <w:r>
        <w:drawing>
          <wp:anchor xmlns:wp14="http://schemas.microsoft.com/office/word/2010/wordprocessingDrawing" distT="0" distB="0" distL="0" distR="0" simplePos="0" relativeHeight="276225" behindDoc="0" locked="0" layoutInCell="1" allowOverlap="1" wp14:anchorId="70E477A2" wp14:editId="7777777">
            <wp:simplePos x="0" y="0"/>
            <wp:positionH relativeFrom="page">
              <wp:posOffset>576072</wp:posOffset>
            </wp:positionH>
            <wp:positionV relativeFrom="paragraph">
              <wp:posOffset>292608</wp:posOffset>
            </wp:positionV>
            <wp:extent cx="276225" cy="276225"/>
            <wp:effectExtent l="0" t="0" r="0" b="0"/>
            <wp:wrapNone/>
            <wp:docPr id="2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2:58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Mm-hmm.</w:t>
      </w:r>
    </w:p>
    <w:p xmlns:wp14="http://schemas.microsoft.com/office/word/2010/wordml" w14:paraId="3BF57886" wp14:textId="77777777">
      <w:pPr>
        <w:spacing w:line="300" w:lineRule="auto"/>
      </w:pPr>
      <w:r>
        <w:drawing>
          <wp:anchor xmlns:wp14="http://schemas.microsoft.com/office/word/2010/wordprocessingDrawing" distT="0" distB="0" distL="0" distR="0" simplePos="0" relativeHeight="276225" behindDoc="0" locked="0" layoutInCell="1" allowOverlap="1" wp14:anchorId="5408A10B" wp14:editId="7777777">
            <wp:simplePos x="0" y="0"/>
            <wp:positionH relativeFrom="page">
              <wp:posOffset>576072</wp:posOffset>
            </wp:positionH>
            <wp:positionV relativeFrom="paragraph">
              <wp:posOffset>292608</wp:posOffset>
            </wp:positionV>
            <wp:extent cx="276225" cy="276225"/>
            <wp:effectExtent l="0" t="0" r="0" b="0"/>
            <wp:wrapNone/>
            <wp:docPr id="2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3:01</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5297C954" wp14:textId="77777777">
      <w:pPr>
        <w:spacing w:line="300"/>
      </w:pPr>
      <w:r>
        <w:drawing>
          <wp:anchor xmlns:wp14="http://schemas.microsoft.com/office/word/2010/wordprocessingDrawing" distT="0" distB="0" distL="0" distR="0" simplePos="0" relativeHeight="276225" behindDoc="0" locked="0" layoutInCell="1" allowOverlap="1" wp14:anchorId="5C66C17F" wp14:editId="7777777">
            <wp:simplePos x="0" y="0"/>
            <wp:positionH relativeFrom="page">
              <wp:posOffset>576072</wp:posOffset>
            </wp:positionH>
            <wp:positionV relativeFrom="paragraph">
              <wp:posOffset>292608</wp:posOffset>
            </wp:positionV>
            <wp:extent cx="276225" cy="276225"/>
            <wp:effectExtent l="0" t="0" r="0" b="0"/>
            <wp:wrapNone/>
            <wp:docPr id="2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3:16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And storage, storage arrangements, so...</w:t>
      </w:r>
    </w:p>
    <w:p xmlns:wp14="http://schemas.microsoft.com/office/word/2010/wordml" w14:paraId="279F89AE" wp14:textId="77777777">
      <w:pPr>
        <w:spacing w:line="300" w:lineRule="auto"/>
      </w:pPr>
      <w:r>
        <w:drawing>
          <wp:anchor xmlns:wp14="http://schemas.microsoft.com/office/word/2010/wordprocessingDrawing" distT="0" distB="0" distL="0" distR="0" simplePos="0" relativeHeight="276225" behindDoc="0" locked="0" layoutInCell="1" allowOverlap="1" wp14:anchorId="1B6F905C" wp14:editId="7777777">
            <wp:simplePos x="0" y="0"/>
            <wp:positionH relativeFrom="page">
              <wp:posOffset>576072</wp:posOffset>
            </wp:positionH>
            <wp:positionV relativeFrom="paragraph">
              <wp:posOffset>292608</wp:posOffset>
            </wp:positionV>
            <wp:extent cx="276225" cy="276225"/>
            <wp:effectExtent l="0" t="0" r="0" b="0"/>
            <wp:wrapNone/>
            <wp:docPr id="2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3:19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Liam.</w:t>
      </w:r>
    </w:p>
    <w:p xmlns:wp14="http://schemas.microsoft.com/office/word/2010/wordml" w14:paraId="3726238C" wp14:textId="77777777">
      <w:pPr>
        <w:spacing w:line="300"/>
      </w:pPr>
      <w:r>
        <w:drawing>
          <wp:anchor xmlns:wp14="http://schemas.microsoft.com/office/word/2010/wordprocessingDrawing" distT="0" distB="0" distL="0" distR="0" simplePos="0" relativeHeight="276225" behindDoc="0" locked="0" layoutInCell="1" allowOverlap="1" wp14:anchorId="379B4A7B" wp14:editId="7777777">
            <wp:simplePos x="0" y="0"/>
            <wp:positionH relativeFrom="page">
              <wp:posOffset>576072</wp:posOffset>
            </wp:positionH>
            <wp:positionV relativeFrom="paragraph">
              <wp:posOffset>292608</wp:posOffset>
            </wp:positionV>
            <wp:extent cx="276225" cy="276225"/>
            <wp:effectExtent l="0" t="0" r="0" b="0"/>
            <wp:wrapNone/>
            <wp:docPr id="2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3:21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Have I addressed that right and is that the correct reflection of how it works?</w:t>
      </w:r>
    </w:p>
    <w:p xmlns:wp14="http://schemas.microsoft.com/office/word/2010/wordml" w14:paraId="558D3662" wp14:textId="77777777">
      <w:pPr>
        <w:spacing w:line="300" w:lineRule="auto"/>
      </w:pPr>
      <w:r>
        <w:drawing>
          <wp:anchor xmlns:wp14="http://schemas.microsoft.com/office/word/2010/wordprocessingDrawing" distT="0" distB="0" distL="0" distR="0" simplePos="0" relativeHeight="276225" behindDoc="0" locked="0" layoutInCell="1" allowOverlap="1" wp14:anchorId="33A71119" wp14:editId="7777777">
            <wp:simplePos x="0" y="0"/>
            <wp:positionH relativeFrom="page">
              <wp:posOffset>576072</wp:posOffset>
            </wp:positionH>
            <wp:positionV relativeFrom="paragraph">
              <wp:posOffset>292608</wp:posOffset>
            </wp:positionV>
            <wp:extent cx="276225" cy="276225"/>
            <wp:effectExtent l="0" t="0" r="0" b="0"/>
            <wp:wrapNone/>
            <wp:docPr id="2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3:27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like I can come back to you with something maybe written formally, but like verbally, I suppose, just high level, we have kind of a complicated intercompany structure. So, you know, the goods are purchased by DD Inc. from directly from the supplier in Japan, and there's a buy-sell.</w:t>
      </w:r>
    </w:p>
    <w:p xmlns:wp14="http://schemas.microsoft.com/office/word/2010/wordml" w14:paraId="35BEDA06" wp14:textId="77777777">
      <w:pPr>
        <w:spacing w:line="300"/>
      </w:pPr>
      <w:r>
        <w:drawing>
          <wp:anchor xmlns:wp14="http://schemas.microsoft.com/office/word/2010/wordprocessingDrawing" distT="0" distB="0" distL="0" distR="0" simplePos="0" relativeHeight="276225" behindDoc="0" locked="0" layoutInCell="1" allowOverlap="1" wp14:anchorId="724324E6" wp14:editId="7777777">
            <wp:simplePos x="0" y="0"/>
            <wp:positionH relativeFrom="page">
              <wp:posOffset>576072</wp:posOffset>
            </wp:positionH>
            <wp:positionV relativeFrom="paragraph">
              <wp:posOffset>292608</wp:posOffset>
            </wp:positionV>
            <wp:extent cx="276225" cy="276225"/>
            <wp:effectExtent l="0" t="0" r="0" b="0"/>
            <wp:wrapNone/>
            <wp:docPr id="2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3:43</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Ah.</w:t>
      </w:r>
    </w:p>
    <w:p xmlns:wp14="http://schemas.microsoft.com/office/word/2010/wordml" w14:paraId="0EEC9F5D" wp14:textId="77777777">
      <w:pPr>
        <w:spacing w:line="300" w:lineRule="auto"/>
      </w:pPr>
      <w:r>
        <w:drawing>
          <wp:anchor xmlns:wp14="http://schemas.microsoft.com/office/word/2010/wordprocessingDrawing" distT="0" distB="0" distL="0" distR="0" simplePos="0" relativeHeight="276225" behindDoc="0" locked="0" layoutInCell="1" allowOverlap="1" wp14:anchorId="1FF017E6" wp14:editId="7777777">
            <wp:simplePos x="0" y="0"/>
            <wp:positionH relativeFrom="page">
              <wp:posOffset>576072</wp:posOffset>
            </wp:positionH>
            <wp:positionV relativeFrom="paragraph">
              <wp:posOffset>292608</wp:posOffset>
            </wp:positionV>
            <wp:extent cx="276225" cy="276225"/>
            <wp:effectExtent l="0" t="0" r="0" b="0"/>
            <wp:wrapNone/>
            <wp:docPr id="3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3:46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transaction that goes down and the goods are shipped from Japan via Netherlands where they're fiscally cleared. So their first ports of arrival in Europe is in Netherlands, whereby they're cleared by a third party. And then so they're literally held maybe for one day in the airport.</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the paperwork is sent for clearance, brokerage, and then it's released and the goods then go on to Dublin, to Deta here in Dublin. So like storage, there is none really, they're just kept aside while the goods are being cleared, maybe a day or two depending actually.</w:t>
      </w:r>
    </w:p>
    <w:p xmlns:wp14="http://schemas.microsoft.com/office/word/2010/wordml" w14:paraId="62913986" wp14:textId="77777777">
      <w:pPr>
        <w:spacing w:line="300"/>
      </w:pPr>
      <w:r>
        <w:drawing>
          <wp:anchor xmlns:wp14="http://schemas.microsoft.com/office/word/2010/wordprocessingDrawing" distT="0" distB="0" distL="0" distR="0" simplePos="0" relativeHeight="276225" behindDoc="0" locked="0" layoutInCell="1" allowOverlap="1" wp14:anchorId="108BC61F" wp14:editId="7777777">
            <wp:simplePos x="0" y="0"/>
            <wp:positionH relativeFrom="page">
              <wp:posOffset>576072</wp:posOffset>
            </wp:positionH>
            <wp:positionV relativeFrom="paragraph">
              <wp:posOffset>292608</wp:posOffset>
            </wp:positionV>
            <wp:extent cx="276225" cy="276225"/>
            <wp:effectExtent l="0" t="0" r="0" b="0"/>
            <wp:wrapNone/>
            <wp:docPr id="3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4:28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No.</w:t>
      </w:r>
    </w:p>
    <w:p xmlns:wp14="http://schemas.microsoft.com/office/word/2010/wordml" w14:paraId="3AD2D191" wp14:textId="77777777">
      <w:pPr>
        <w:spacing w:line="300" w:lineRule="auto"/>
      </w:pPr>
      <w:r>
        <w:drawing>
          <wp:anchor xmlns:wp14="http://schemas.microsoft.com/office/word/2010/wordprocessingDrawing" distT="0" distB="0" distL="0" distR="0" simplePos="0" relativeHeight="276225" behindDoc="0" locked="0" layoutInCell="1" allowOverlap="1" wp14:anchorId="1615CF59" wp14:editId="7777777">
            <wp:simplePos x="0" y="0"/>
            <wp:positionH relativeFrom="page">
              <wp:posOffset>576072</wp:posOffset>
            </wp:positionH>
            <wp:positionV relativeFrom="paragraph">
              <wp:posOffset>292608</wp:posOffset>
            </wp:positionV>
            <wp:extent cx="276225" cy="276225"/>
            <wp:effectExtent l="0" t="0" r="0" b="0"/>
            <wp:wrapNone/>
            <wp:docPr id="3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4:29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what's going on in the world, you know, sometimes there's backlogs. Yeah, and so the goods are ultimately stored here in Dublin.</w:t>
      </w:r>
    </w:p>
    <w:p xmlns:wp14="http://schemas.microsoft.com/office/word/2010/wordml" w14:paraId="23D7820D" wp14:textId="77777777">
      <w:pPr>
        <w:spacing w:line="300"/>
      </w:pPr>
      <w:r>
        <w:drawing>
          <wp:anchor xmlns:wp14="http://schemas.microsoft.com/office/word/2010/wordprocessingDrawing" distT="0" distB="0" distL="0" distR="0" simplePos="0" relativeHeight="276225" behindDoc="0" locked="0" layoutInCell="1" allowOverlap="1" wp14:anchorId="3EFFFE32" wp14:editId="7777777">
            <wp:simplePos x="0" y="0"/>
            <wp:positionH relativeFrom="page">
              <wp:posOffset>576072</wp:posOffset>
            </wp:positionH>
            <wp:positionV relativeFrom="paragraph">
              <wp:posOffset>292608</wp:posOffset>
            </wp:positionV>
            <wp:extent cx="276225" cy="276225"/>
            <wp:effectExtent l="0" t="0" r="0" b="0"/>
            <wp:wrapNone/>
            <wp:docPr id="3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4:37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And is that warehousing facility in Park West?</w:t>
      </w:r>
    </w:p>
    <w:p xmlns:wp14="http://schemas.microsoft.com/office/word/2010/wordml" w14:paraId="2406B126" wp14:textId="77777777">
      <w:pPr>
        <w:spacing w:line="300" w:lineRule="auto"/>
      </w:pPr>
      <w:r>
        <w:drawing>
          <wp:anchor xmlns:wp14="http://schemas.microsoft.com/office/word/2010/wordprocessingDrawing" distT="0" distB="0" distL="0" distR="0" simplePos="0" relativeHeight="276225" behindDoc="0" locked="0" layoutInCell="1" allowOverlap="1" wp14:anchorId="2B65B17C" wp14:editId="7777777">
            <wp:simplePos x="0" y="0"/>
            <wp:positionH relativeFrom="page">
              <wp:posOffset>576072</wp:posOffset>
            </wp:positionH>
            <wp:positionV relativeFrom="paragraph">
              <wp:posOffset>292608</wp:posOffset>
            </wp:positionV>
            <wp:extent cx="276225" cy="276225"/>
            <wp:effectExtent l="0" t="0" r="0" b="0"/>
            <wp:wrapNone/>
            <wp:docPr id="3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4:37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In your, ohh yeah, there you go.</w:t>
      </w:r>
    </w:p>
    <w:p xmlns:wp14="http://schemas.microsoft.com/office/word/2010/wordml" w14:paraId="6DBAC8C9" wp14:textId="77777777">
      <w:pPr>
        <w:spacing w:line="300" w:lineRule="auto"/>
      </w:pPr>
      <w:r>
        <w:drawing>
          <wp:anchor xmlns:wp14="http://schemas.microsoft.com/office/word/2010/wordprocessingDrawing" distT="0" distB="0" distL="0" distR="0" simplePos="0" relativeHeight="276225" behindDoc="0" locked="0" layoutInCell="1" allowOverlap="1" wp14:anchorId="489E59FC" wp14:editId="7777777">
            <wp:simplePos x="0" y="0"/>
            <wp:positionH relativeFrom="page">
              <wp:posOffset>576072</wp:posOffset>
            </wp:positionH>
            <wp:positionV relativeFrom="paragraph">
              <wp:posOffset>292608</wp:posOffset>
            </wp:positionV>
            <wp:extent cx="276225" cy="276225"/>
            <wp:effectExtent l="0" t="0" r="0" b="0"/>
            <wp:wrapNone/>
            <wp:docPr id="3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4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4:41</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Yes.</w:t>
      </w:r>
    </w:p>
    <w:p xmlns:wp14="http://schemas.microsoft.com/office/word/2010/wordml" w14:paraId="0BE662CD" wp14:textId="77777777">
      <w:pPr>
        <w:spacing w:line="300"/>
      </w:pPr>
      <w:r>
        <w:drawing>
          <wp:anchor xmlns:wp14="http://schemas.microsoft.com/office/word/2010/wordprocessingDrawing" distT="0" distB="0" distL="0" distR="0" simplePos="0" relativeHeight="276225" behindDoc="0" locked="0" layoutInCell="1" allowOverlap="1" wp14:anchorId="36759B8D" wp14:editId="7777777">
            <wp:simplePos x="0" y="0"/>
            <wp:positionH relativeFrom="page">
              <wp:posOffset>576072</wp:posOffset>
            </wp:positionH>
            <wp:positionV relativeFrom="paragraph">
              <wp:posOffset>292608</wp:posOffset>
            </wp:positionV>
            <wp:extent cx="276225" cy="276225"/>
            <wp:effectExtent l="0" t="0" r="0" b="0"/>
            <wp:wrapNone/>
            <wp:docPr id="3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4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4:42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 Cycle.</w:t>
      </w:r>
    </w:p>
    <w:p xmlns:wp14="http://schemas.microsoft.com/office/word/2010/wordml" w14:paraId="257796E4" wp14:textId="77777777">
      <w:pPr>
        <w:spacing w:line="300" w:lineRule="auto"/>
      </w:pPr>
      <w:r>
        <w:drawing>
          <wp:anchor xmlns:wp14="http://schemas.microsoft.com/office/word/2010/wordprocessingDrawing" distT="0" distB="0" distL="0" distR="0" simplePos="0" relativeHeight="276225" behindDoc="0" locked="0" layoutInCell="1" allowOverlap="1" wp14:anchorId="4BFC5B45" wp14:editId="7777777">
            <wp:simplePos x="0" y="0"/>
            <wp:positionH relativeFrom="page">
              <wp:posOffset>576072</wp:posOffset>
            </wp:positionH>
            <wp:positionV relativeFrom="paragraph">
              <wp:posOffset>292608</wp:posOffset>
            </wp:positionV>
            <wp:extent cx="276225" cy="276225"/>
            <wp:effectExtent l="0" t="0" r="0" b="0"/>
            <wp:wrapNone/>
            <wp:docPr id="3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4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4:42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that's your own operated one, or it's a third party? Yeah, it's yours. OK, yeah.</w:t>
      </w:r>
    </w:p>
    <w:p xmlns:wp14="http://schemas.microsoft.com/office/word/2010/wordml" w14:paraId="4BA6970A" wp14:textId="77777777">
      <w:pPr>
        <w:spacing w:line="300" w:lineRule="auto"/>
      </w:pPr>
      <w:r>
        <w:drawing>
          <wp:anchor xmlns:wp14="http://schemas.microsoft.com/office/word/2010/wordprocessingDrawing" distT="0" distB="0" distL="0" distR="0" simplePos="0" relativeHeight="276225" behindDoc="0" locked="0" layoutInCell="1" allowOverlap="1" wp14:anchorId="126FEB4B" wp14:editId="7777777">
            <wp:simplePos x="0" y="0"/>
            <wp:positionH relativeFrom="page">
              <wp:posOffset>576072</wp:posOffset>
            </wp:positionH>
            <wp:positionV relativeFrom="paragraph">
              <wp:posOffset>292608</wp:posOffset>
            </wp:positionV>
            <wp:extent cx="276225" cy="276225"/>
            <wp:effectExtent l="0" t="0" r="0" b="0"/>
            <wp:wrapNone/>
            <wp:docPr id="3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4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4:44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7BDF6C40" wp14:textId="77777777">
      <w:pPr>
        <w:spacing w:line="300"/>
      </w:pPr>
      <w:r>
        <w:drawing>
          <wp:anchor xmlns:wp14="http://schemas.microsoft.com/office/word/2010/wordprocessingDrawing" distT="0" distB="0" distL="0" distR="0" simplePos="0" relativeHeight="276225" behindDoc="0" locked="0" layoutInCell="1" allowOverlap="1" wp14:anchorId="06EB6EFE" wp14:editId="7777777">
            <wp:simplePos x="0" y="0"/>
            <wp:positionH relativeFrom="page">
              <wp:posOffset>576072</wp:posOffset>
            </wp:positionH>
            <wp:positionV relativeFrom="paragraph">
              <wp:posOffset>292608</wp:posOffset>
            </wp:positionV>
            <wp:extent cx="276225" cy="276225"/>
            <wp:effectExtent l="0" t="0" r="0" b="0"/>
            <wp:wrapNone/>
            <wp:docPr id="3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4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4:44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p>
    <w:p xmlns:wp14="http://schemas.microsoft.com/office/word/2010/wordml" w14:paraId="39D528A6" wp14:textId="77777777">
      <w:pPr>
        <w:spacing w:line="300" w:lineRule="auto"/>
      </w:pPr>
      <w:r>
        <w:drawing>
          <wp:anchor xmlns:wp14="http://schemas.microsoft.com/office/word/2010/wordprocessingDrawing" distT="0" distB="0" distL="0" distR="0" simplePos="0" relativeHeight="276225" behindDoc="0" locked="0" layoutInCell="1" allowOverlap="1" wp14:anchorId="45AF96B3" wp14:editId="7777777">
            <wp:simplePos x="0" y="0"/>
            <wp:positionH relativeFrom="page">
              <wp:posOffset>576072</wp:posOffset>
            </wp:positionH>
            <wp:positionV relativeFrom="paragraph">
              <wp:posOffset>292608</wp:posOffset>
            </wp:positionV>
            <wp:extent cx="276225" cy="276225"/>
            <wp:effectExtent l="0" t="0" r="0" b="0"/>
            <wp:wrapNone/>
            <wp:docPr id="4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4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4:45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yeah, yeah.</w:t>
      </w:r>
    </w:p>
    <w:p xmlns:wp14="http://schemas.microsoft.com/office/word/2010/wordml" w14:paraId="181C28A9" wp14:textId="77777777">
      <w:pPr>
        <w:spacing w:line="300"/>
      </w:pPr>
      <w:r>
        <w:drawing>
          <wp:anchor xmlns:wp14="http://schemas.microsoft.com/office/word/2010/wordprocessingDrawing" distT="0" distB="0" distL="0" distR="0" simplePos="0" relativeHeight="276225" behindDoc="0" locked="0" layoutInCell="1" allowOverlap="1" wp14:anchorId="4EEAB5BF" wp14:editId="7777777">
            <wp:simplePos x="0" y="0"/>
            <wp:positionH relativeFrom="page">
              <wp:posOffset>576072</wp:posOffset>
            </wp:positionH>
            <wp:positionV relativeFrom="paragraph">
              <wp:posOffset>292608</wp:posOffset>
            </wp:positionV>
            <wp:extent cx="276225" cy="276225"/>
            <wp:effectExtent l="0" t="0" r="0" b="0"/>
            <wp:wrapNone/>
            <wp:docPr id="4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4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4:48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0E4055A9" wp14:textId="77777777">
      <w:pPr>
        <w:spacing w:line="300" w:lineRule="auto"/>
      </w:pPr>
      <w:r>
        <w:drawing>
          <wp:anchor xmlns:wp14="http://schemas.microsoft.com/office/word/2010/wordprocessingDrawing" distT="0" distB="0" distL="0" distR="0" simplePos="0" relativeHeight="276225" behindDoc="0" locked="0" layoutInCell="1" allowOverlap="1" wp14:anchorId="3FF661C0" wp14:editId="7777777">
            <wp:simplePos x="0" y="0"/>
            <wp:positionH relativeFrom="page">
              <wp:posOffset>576072</wp:posOffset>
            </wp:positionH>
            <wp:positionV relativeFrom="paragraph">
              <wp:posOffset>292608</wp:posOffset>
            </wp:positionV>
            <wp:extent cx="276225" cy="276225"/>
            <wp:effectExtent l="0" t="0" r="0" b="0"/>
            <wp:wrapNone/>
            <wp:docPr id="4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4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Mark Kelleher   </w:t>
      </w:r>
      <w:r w:rsidRPr="32D1AC4C" w:rsidR="32D1AC4C">
        <w:rPr>
          <w:rFonts w:ascii="Segoe UI" w:hAnsi="Segoe UI" w:eastAsia="Segoe UI" w:cs="Segoe UI"/>
          <w:color w:val="a19f9d"/>
          <w:sz w:val="24"/>
          <w:szCs w:val="24"/>
          <w:rFonts w:ascii="Segoe UI" w:hAnsi="Segoe UI" w:eastAsia="Segoe UI" w:cs="Segoe UI"/>
          <w:lang w:val="en-US"/>
        </w:rPr>
        <w:t xml:space="preserve">4:48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Did I share the screen for a second? That be okay, people? Just to bring it up. Thank you. Hopefully you can see that okay.</w:t>
      </w:r>
    </w:p>
    <w:p xmlns:wp14="http://schemas.microsoft.com/office/word/2010/wordml" w14:paraId="31AA8504" wp14:textId="77777777">
      <w:pPr>
        <w:spacing w:line="300"/>
      </w:pPr>
      <w:r>
        <w:drawing>
          <wp:anchor xmlns:wp14="http://schemas.microsoft.com/office/word/2010/wordprocessingDrawing" distT="0" distB="0" distL="0" distR="0" simplePos="0" relativeHeight="276225" behindDoc="0" locked="0" layoutInCell="1" allowOverlap="1" wp14:anchorId="61C7B88D" wp14:editId="7777777">
            <wp:simplePos x="0" y="0"/>
            <wp:positionH relativeFrom="page">
              <wp:posOffset>576072</wp:posOffset>
            </wp:positionH>
            <wp:positionV relativeFrom="paragraph">
              <wp:posOffset>292608</wp:posOffset>
            </wp:positionV>
            <wp:extent cx="276225" cy="276225"/>
            <wp:effectExtent l="0" t="0" r="0" b="0"/>
            <wp:wrapNone/>
            <wp:docPr id="4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4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4:50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Absolutely, go for it.</w:t>
      </w:r>
    </w:p>
    <w:p xmlns:wp14="http://schemas.microsoft.com/office/word/2010/wordml" w14:paraId="00E38CDF" wp14:textId="77777777">
      <w:pPr>
        <w:spacing w:line="300"/>
      </w:pPr>
      <w:r>
        <w:drawing>
          <wp:anchor xmlns:wp14="http://schemas.microsoft.com/office/word/2010/wordprocessingDrawing" distT="0" distB="0" distL="0" distR="0" simplePos="0" relativeHeight="276225" behindDoc="0" locked="0" layoutInCell="1" allowOverlap="1" wp14:anchorId="1E7F16A5" wp14:editId="7777777">
            <wp:simplePos x="0" y="0"/>
            <wp:positionH relativeFrom="page">
              <wp:posOffset>576072</wp:posOffset>
            </wp:positionH>
            <wp:positionV relativeFrom="paragraph">
              <wp:posOffset>292608</wp:posOffset>
            </wp:positionV>
            <wp:extent cx="276225" cy="276225"/>
            <wp:effectExtent l="0" t="0" r="0" b="0"/>
            <wp:wrapNone/>
            <wp:docPr id="4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4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4:51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 go from it.</w:t>
      </w:r>
    </w:p>
    <w:p xmlns:wp14="http://schemas.microsoft.com/office/word/2010/wordml" w14:paraId="6D4B3EF6" wp14:textId="77777777">
      <w:pPr>
        <w:spacing w:line="300"/>
      </w:pPr>
      <w:r>
        <w:drawing>
          <wp:anchor xmlns:wp14="http://schemas.microsoft.com/office/word/2010/wordprocessingDrawing" distT="0" distB="0" distL="0" distR="0" simplePos="0" relativeHeight="276225" behindDoc="0" locked="0" layoutInCell="1" allowOverlap="1" wp14:anchorId="41E9F00F" wp14:editId="7777777">
            <wp:simplePos x="0" y="0"/>
            <wp:positionH relativeFrom="page">
              <wp:posOffset>576072</wp:posOffset>
            </wp:positionH>
            <wp:positionV relativeFrom="paragraph">
              <wp:posOffset>292608</wp:posOffset>
            </wp:positionV>
            <wp:extent cx="276225" cy="276225"/>
            <wp:effectExtent l="0" t="0" r="0" b="0"/>
            <wp:wrapNone/>
            <wp:docPr id="4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5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4:53</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Paula, can I just, sorry, can I just ask while Mark's sharing screen, is the warehouse automated at all or is it a fully manual warehouse?</w:t>
      </w:r>
    </w:p>
    <w:p xmlns:wp14="http://schemas.microsoft.com/office/word/2010/wordml" w14:paraId="28E8E430" wp14:textId="77777777">
      <w:pPr>
        <w:spacing w:line="300" w:lineRule="auto"/>
      </w:pPr>
      <w:r>
        <w:drawing>
          <wp:anchor xmlns:wp14="http://schemas.microsoft.com/office/word/2010/wordprocessingDrawing" distT="0" distB="0" distL="0" distR="0" simplePos="0" relativeHeight="276225" behindDoc="0" locked="0" layoutInCell="1" allowOverlap="1" wp14:anchorId="4AC67776" wp14:editId="7777777">
            <wp:simplePos x="0" y="0"/>
            <wp:positionH relativeFrom="page">
              <wp:posOffset>576072</wp:posOffset>
            </wp:positionH>
            <wp:positionV relativeFrom="paragraph">
              <wp:posOffset>292608</wp:posOffset>
            </wp:positionV>
            <wp:extent cx="276225" cy="276225"/>
            <wp:effectExtent l="0" t="0" r="0" b="0"/>
            <wp:wrapNone/>
            <wp:docPr id="4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5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4:58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It's pretty manual. We have scanners for picking, but yeah, it's all human operators. Yeah.</w:t>
      </w:r>
    </w:p>
    <w:p xmlns:wp14="http://schemas.microsoft.com/office/word/2010/wordml" w14:paraId="686694C3" wp14:textId="77777777">
      <w:pPr>
        <w:spacing w:line="300"/>
      </w:pPr>
      <w:r>
        <w:drawing>
          <wp:anchor xmlns:wp14="http://schemas.microsoft.com/office/word/2010/wordprocessingDrawing" distT="0" distB="0" distL="0" distR="0" simplePos="0" relativeHeight="276225" behindDoc="0" locked="0" layoutInCell="1" allowOverlap="1" wp14:anchorId="05ECD0C2" wp14:editId="7777777">
            <wp:simplePos x="0" y="0"/>
            <wp:positionH relativeFrom="page">
              <wp:posOffset>576072</wp:posOffset>
            </wp:positionH>
            <wp:positionV relativeFrom="paragraph">
              <wp:posOffset>292608</wp:posOffset>
            </wp:positionV>
            <wp:extent cx="276225" cy="276225"/>
            <wp:effectExtent l="0" t="0" r="0" b="0"/>
            <wp:wrapNone/>
            <wp:docPr id="4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5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5:12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 OK.</w:t>
      </w:r>
    </w:p>
    <w:p xmlns:wp14="http://schemas.microsoft.com/office/word/2010/wordml" w14:paraId="3754AAA4" wp14:textId="77777777">
      <w:pPr>
        <w:spacing w:line="300" w:lineRule="auto"/>
      </w:pPr>
      <w:r>
        <w:drawing>
          <wp:anchor xmlns:wp14="http://schemas.microsoft.com/office/word/2010/wordprocessingDrawing" distT="0" distB="0" distL="0" distR="0" simplePos="0" relativeHeight="276225" behindDoc="0" locked="0" layoutInCell="1" allowOverlap="1" wp14:anchorId="3FD938CD" wp14:editId="7777777">
            <wp:simplePos x="0" y="0"/>
            <wp:positionH relativeFrom="page">
              <wp:posOffset>576072</wp:posOffset>
            </wp:positionH>
            <wp:positionV relativeFrom="paragraph">
              <wp:posOffset>292608</wp:posOffset>
            </wp:positionV>
            <wp:extent cx="276225" cy="276225"/>
            <wp:effectExtent l="0" t="0" r="0" b="0"/>
            <wp:wrapNone/>
            <wp:docPr id="4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5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Mark Kelleher   </w:t>
      </w:r>
      <w:r w:rsidRPr="32D1AC4C" w:rsidR="32D1AC4C">
        <w:rPr>
          <w:rFonts w:ascii="Segoe UI" w:hAnsi="Segoe UI" w:eastAsia="Segoe UI" w:cs="Segoe UI"/>
          <w:color w:val="a19f9d"/>
          <w:sz w:val="24"/>
          <w:szCs w:val="24"/>
          <w:rFonts w:ascii="Segoe UI" w:hAnsi="Segoe UI" w:eastAsia="Segoe UI" w:cs="Segoe UI"/>
          <w:lang w:val="en-US"/>
        </w:rPr>
        <w:t xml:space="preserve">5:16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Task.</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Just wanted to check with Ciara. I found the image on the screen there. This is in the draft quality manual is regulated, and I found this is in the from the previous phases. So, is this what you were talking about a minute ago? Is this the flow of products? OK, that's accurate. OK, that's good. Good. Yeah, yeah. So, I guess from our perspective, the in terms of establishing QMS.</w:t>
      </w:r>
    </w:p>
    <w:p xmlns:wp14="http://schemas.microsoft.com/office/word/2010/wordml" w14:paraId="6E5F1005" wp14:textId="77777777">
      <w:pPr>
        <w:spacing w:line="300" w:lineRule="auto"/>
      </w:pPr>
      <w:r>
        <w:drawing>
          <wp:anchor xmlns:wp14="http://schemas.microsoft.com/office/word/2010/wordprocessingDrawing" distT="0" distB="0" distL="0" distR="0" simplePos="0" relativeHeight="276225" behindDoc="0" locked="0" layoutInCell="1" allowOverlap="1" wp14:anchorId="4928EF2B" wp14:editId="7777777">
            <wp:simplePos x="0" y="0"/>
            <wp:positionH relativeFrom="page">
              <wp:posOffset>576072</wp:posOffset>
            </wp:positionH>
            <wp:positionV relativeFrom="paragraph">
              <wp:posOffset>292608</wp:posOffset>
            </wp:positionV>
            <wp:extent cx="276225" cy="276225"/>
            <wp:effectExtent l="0" t="0" r="0" b="0"/>
            <wp:wrapNone/>
            <wp:docPr id="4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5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5:22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Mhm.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Yes, that's correct. Yeah. Yeah.</w:t>
      </w:r>
    </w:p>
    <w:p xmlns:wp14="http://schemas.microsoft.com/office/word/2010/wordml" w14:paraId="6777F352" wp14:textId="77777777">
      <w:pPr>
        <w:spacing w:line="300" w:lineRule="auto"/>
      </w:pPr>
      <w:r>
        <w:drawing>
          <wp:anchor xmlns:wp14="http://schemas.microsoft.com/office/word/2010/wordprocessingDrawing" distT="0" distB="0" distL="0" distR="0" simplePos="0" relativeHeight="276225" behindDoc="0" locked="0" layoutInCell="1" allowOverlap="1" wp14:anchorId="7A55E4E4" wp14:editId="7777777">
            <wp:simplePos x="0" y="0"/>
            <wp:positionH relativeFrom="page">
              <wp:posOffset>576072</wp:posOffset>
            </wp:positionH>
            <wp:positionV relativeFrom="paragraph">
              <wp:posOffset>292608</wp:posOffset>
            </wp:positionV>
            <wp:extent cx="276225" cy="276225"/>
            <wp:effectExtent l="0" t="0" r="0" b="0"/>
            <wp:wrapNone/>
            <wp:docPr id="5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5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Mark Kelleher   </w:t>
      </w:r>
      <w:r w:rsidRPr="32D1AC4C" w:rsidR="32D1AC4C">
        <w:rPr>
          <w:rFonts w:ascii="Segoe UI" w:hAnsi="Segoe UI" w:eastAsia="Segoe UI" w:cs="Segoe UI"/>
          <w:color w:val="a19f9d"/>
          <w:sz w:val="24"/>
          <w:szCs w:val="24"/>
          <w:rFonts w:ascii="Segoe UI" w:hAnsi="Segoe UI" w:eastAsia="Segoe UI" w:cs="Segoe UI"/>
          <w:lang w:val="en-US"/>
        </w:rPr>
        <w:t xml:space="preserve">5:38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providing deliverables.</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There's 2 pieces to each any procedure until you put in place. Does the understanding the applicable reg requirements, so MDR and so on, and making sure that they're incorporated in the procedure, but also for it to be meaningful and usable for DISA, we have to understand how the business works so that we fit in as much as possible into your existing.</w:t>
      </w:r>
    </w:p>
    <w:p xmlns:wp14="http://schemas.microsoft.com/office/word/2010/wordml" w14:paraId="749A4F39" wp14:textId="77777777">
      <w:pPr>
        <w:spacing w:line="300" w:lineRule="auto"/>
      </w:pPr>
      <w:r>
        <w:drawing>
          <wp:anchor xmlns:wp14="http://schemas.microsoft.com/office/word/2010/wordprocessingDrawing" distT="0" distB="0" distL="0" distR="0" simplePos="0" relativeHeight="276225" behindDoc="0" locked="0" layoutInCell="1" allowOverlap="1" wp14:anchorId="2F41855B" wp14:editId="7777777">
            <wp:simplePos x="0" y="0"/>
            <wp:positionH relativeFrom="page">
              <wp:posOffset>576072</wp:posOffset>
            </wp:positionH>
            <wp:positionV relativeFrom="paragraph">
              <wp:posOffset>292608</wp:posOffset>
            </wp:positionV>
            <wp:extent cx="276225" cy="276225"/>
            <wp:effectExtent l="0" t="0" r="0" b="0"/>
            <wp:wrapNone/>
            <wp:docPr id="5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5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5:57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63235222" wp14:textId="77777777">
      <w:pPr>
        <w:spacing w:line="300" w:lineRule="auto"/>
      </w:pPr>
      <w:r>
        <w:drawing>
          <wp:anchor xmlns:wp14="http://schemas.microsoft.com/office/word/2010/wordprocessingDrawing" distT="0" distB="0" distL="0" distR="0" simplePos="0" relativeHeight="276225" behindDoc="0" locked="0" layoutInCell="1" allowOverlap="1" wp14:anchorId="54A9590A" wp14:editId="7777777">
            <wp:simplePos x="0" y="0"/>
            <wp:positionH relativeFrom="page">
              <wp:posOffset>576072</wp:posOffset>
            </wp:positionH>
            <wp:positionV relativeFrom="paragraph">
              <wp:posOffset>292608</wp:posOffset>
            </wp:positionV>
            <wp:extent cx="276225" cy="276225"/>
            <wp:effectExtent l="0" t="0" r="0" b="0"/>
            <wp:wrapNone/>
            <wp:docPr id="5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5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Mark Kelleher   </w:t>
      </w:r>
      <w:r w:rsidRPr="32D1AC4C" w:rsidR="32D1AC4C">
        <w:rPr>
          <w:rFonts w:ascii="Segoe UI" w:hAnsi="Segoe UI" w:eastAsia="Segoe UI" w:cs="Segoe UI"/>
          <w:color w:val="a19f9d"/>
          <w:sz w:val="24"/>
          <w:szCs w:val="24"/>
          <w:rFonts w:ascii="Segoe UI" w:hAnsi="Segoe UI" w:eastAsia="Segoe UI" w:cs="Segoe UI"/>
          <w:lang w:val="en-US"/>
        </w:rPr>
        <w:t xml:space="preserve">6:00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business processes and obviously make it as easy as possible for you to use. It's minimal impact to the organization when these are rolled out and also to make a sustainable for you sort of in terms of goes away at some point in the future. You've got a really robust process which Disa understands and is bought into and can use and is lined up to the existing processes. If that's not the case, then things will just diverge and it won't be followed. That's just the way.</w:t>
      </w:r>
    </w:p>
    <w:p xmlns:wp14="http://schemas.microsoft.com/office/word/2010/wordml" w14:paraId="2717A5B3" wp14:textId="77777777">
      <w:pPr>
        <w:spacing w:line="300" w:lineRule="auto"/>
      </w:pPr>
      <w:r>
        <w:drawing>
          <wp:anchor xmlns:wp14="http://schemas.microsoft.com/office/word/2010/wordprocessingDrawing" distT="0" distB="0" distL="0" distR="0" simplePos="0" relativeHeight="276225" behindDoc="0" locked="0" layoutInCell="1" allowOverlap="1" wp14:anchorId="0356CD0C" wp14:editId="7777777">
            <wp:simplePos x="0" y="0"/>
            <wp:positionH relativeFrom="page">
              <wp:posOffset>576072</wp:posOffset>
            </wp:positionH>
            <wp:positionV relativeFrom="paragraph">
              <wp:posOffset>292608</wp:posOffset>
            </wp:positionV>
            <wp:extent cx="276225" cy="276225"/>
            <wp:effectExtent l="0" t="0" r="0" b="0"/>
            <wp:wrapNone/>
            <wp:docPr id="5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5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6:09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Mhm.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Liu.</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28364B58" wp14:textId="77777777">
      <w:pPr>
        <w:spacing w:line="300"/>
      </w:pPr>
      <w:r>
        <w:drawing>
          <wp:anchor xmlns:wp14="http://schemas.microsoft.com/office/word/2010/wordprocessingDrawing" distT="0" distB="0" distL="0" distR="0" simplePos="0" relativeHeight="276225" behindDoc="0" locked="0" layoutInCell="1" allowOverlap="1" wp14:anchorId="4440FA53" wp14:editId="7777777">
            <wp:simplePos x="0" y="0"/>
            <wp:positionH relativeFrom="page">
              <wp:posOffset>576072</wp:posOffset>
            </wp:positionH>
            <wp:positionV relativeFrom="paragraph">
              <wp:posOffset>292608</wp:posOffset>
            </wp:positionV>
            <wp:extent cx="276225" cy="276225"/>
            <wp:effectExtent l="0" t="0" r="0" b="0"/>
            <wp:wrapNone/>
            <wp:docPr id="5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5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6:24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It works, so.</w:t>
      </w:r>
    </w:p>
    <w:p xmlns:wp14="http://schemas.microsoft.com/office/word/2010/wordml" w14:paraId="0F0012AD" wp14:textId="77777777">
      <w:pPr>
        <w:spacing w:line="300" w:lineRule="auto"/>
      </w:pPr>
      <w:r>
        <w:drawing>
          <wp:anchor xmlns:wp14="http://schemas.microsoft.com/office/word/2010/wordprocessingDrawing" distT="0" distB="0" distL="0" distR="0" simplePos="0" relativeHeight="276225" behindDoc="0" locked="0" layoutInCell="1" allowOverlap="1" wp14:anchorId="65F2D48F" wp14:editId="7777777">
            <wp:simplePos x="0" y="0"/>
            <wp:positionH relativeFrom="page">
              <wp:posOffset>576072</wp:posOffset>
            </wp:positionH>
            <wp:positionV relativeFrom="paragraph">
              <wp:posOffset>292608</wp:posOffset>
            </wp:positionV>
            <wp:extent cx="276225" cy="276225"/>
            <wp:effectExtent l="0" t="0" r="0" b="0"/>
            <wp:wrapNone/>
            <wp:docPr id="5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6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6:26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Mm.</w:t>
      </w:r>
    </w:p>
    <w:p xmlns:wp14="http://schemas.microsoft.com/office/word/2010/wordml" w14:paraId="45A3F88E" wp14:textId="77777777">
      <w:pPr>
        <w:spacing w:line="300" w:lineRule="auto"/>
      </w:pPr>
      <w:r>
        <w:drawing>
          <wp:anchor xmlns:wp14="http://schemas.microsoft.com/office/word/2010/wordprocessingDrawing" distT="0" distB="0" distL="0" distR="0" simplePos="0" relativeHeight="276225" behindDoc="0" locked="0" layoutInCell="1" allowOverlap="1" wp14:anchorId="1BDE73B0" wp14:editId="7777777">
            <wp:simplePos x="0" y="0"/>
            <wp:positionH relativeFrom="page">
              <wp:posOffset>576072</wp:posOffset>
            </wp:positionH>
            <wp:positionV relativeFrom="paragraph">
              <wp:posOffset>292608</wp:posOffset>
            </wp:positionV>
            <wp:extent cx="276225" cy="276225"/>
            <wp:effectExtent l="0" t="0" r="0" b="0"/>
            <wp:wrapNone/>
            <wp:docPr id="5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6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Mark Kelleher   </w:t>
      </w:r>
      <w:r w:rsidRPr="32D1AC4C" w:rsidR="32D1AC4C">
        <w:rPr>
          <w:rFonts w:ascii="Segoe UI" w:hAnsi="Segoe UI" w:eastAsia="Segoe UI" w:cs="Segoe UI"/>
          <w:color w:val="a19f9d"/>
          <w:sz w:val="24"/>
          <w:szCs w:val="24"/>
          <w:rFonts w:ascii="Segoe UI" w:hAnsi="Segoe UI" w:eastAsia="Segoe UI" w:cs="Segoe UI"/>
          <w:lang w:val="en-US"/>
        </w:rPr>
        <w:t xml:space="preserve">6:27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may be in trouble then obviously. So it's very important we have that input from you, I guess, from the team there on how your business works again, just to make it usable for you and to minimize the impact of your operations there.</w:t>
      </w:r>
    </w:p>
    <w:p xmlns:wp14="http://schemas.microsoft.com/office/word/2010/wordml" w14:paraId="44428DEE" wp14:textId="77777777">
      <w:pPr>
        <w:spacing w:line="300" w:lineRule="auto"/>
      </w:pPr>
      <w:r>
        <w:drawing>
          <wp:anchor xmlns:wp14="http://schemas.microsoft.com/office/word/2010/wordprocessingDrawing" distT="0" distB="0" distL="0" distR="0" simplePos="0" relativeHeight="276225" behindDoc="0" locked="0" layoutInCell="1" allowOverlap="1" wp14:anchorId="144D0B73" wp14:editId="7777777">
            <wp:simplePos x="0" y="0"/>
            <wp:positionH relativeFrom="page">
              <wp:posOffset>576072</wp:posOffset>
            </wp:positionH>
            <wp:positionV relativeFrom="paragraph">
              <wp:posOffset>292608</wp:posOffset>
            </wp:positionV>
            <wp:extent cx="276225" cy="276225"/>
            <wp:effectExtent l="0" t="0" r="0" b="0"/>
            <wp:wrapNone/>
            <wp:docPr id="5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6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6:29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Mhm.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makes sense.</w:t>
      </w:r>
    </w:p>
    <w:p xmlns:wp14="http://schemas.microsoft.com/office/word/2010/wordml" w14:paraId="5A37E653" wp14:textId="77777777">
      <w:pPr>
        <w:spacing w:line="300"/>
      </w:pPr>
      <w:r>
        <w:drawing>
          <wp:anchor xmlns:wp14="http://schemas.microsoft.com/office/word/2010/wordprocessingDrawing" distT="0" distB="0" distL="0" distR="0" simplePos="0" relativeHeight="276225" behindDoc="0" locked="0" layoutInCell="1" allowOverlap="1" wp14:anchorId="5AE22C20" wp14:editId="7777777">
            <wp:simplePos x="0" y="0"/>
            <wp:positionH relativeFrom="page">
              <wp:posOffset>576072</wp:posOffset>
            </wp:positionH>
            <wp:positionV relativeFrom="paragraph">
              <wp:posOffset>292608</wp:posOffset>
            </wp:positionV>
            <wp:extent cx="276225" cy="276225"/>
            <wp:effectExtent l="0" t="0" r="0" b="0"/>
            <wp:wrapNone/>
            <wp:docPr id="5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6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6:45</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Cuckoo.</w:t>
      </w:r>
    </w:p>
    <w:p xmlns:wp14="http://schemas.microsoft.com/office/word/2010/wordml" w14:paraId="0B0E60F0" wp14:textId="77777777">
      <w:pPr>
        <w:spacing w:line="300" w:lineRule="auto"/>
      </w:pPr>
      <w:r>
        <w:drawing>
          <wp:anchor xmlns:wp14="http://schemas.microsoft.com/office/word/2010/wordprocessingDrawing" distT="0" distB="0" distL="0" distR="0" simplePos="0" relativeHeight="276225" behindDoc="0" locked="0" layoutInCell="1" allowOverlap="1" wp14:anchorId="7345EAFF" wp14:editId="7777777">
            <wp:simplePos x="0" y="0"/>
            <wp:positionH relativeFrom="page">
              <wp:posOffset>576072</wp:posOffset>
            </wp:positionH>
            <wp:positionV relativeFrom="paragraph">
              <wp:posOffset>292608</wp:posOffset>
            </wp:positionV>
            <wp:extent cx="276225" cy="276225"/>
            <wp:effectExtent l="0" t="0" r="0" b="0"/>
            <wp:wrapNone/>
            <wp:docPr id="5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6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6:45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order to the point of the document that Mark is sharing in the and this is the kind of the QMS manual that he had sent through and Friday, do you have any opportunity to read that yet or go through it at any high level or?</w:t>
      </w:r>
    </w:p>
    <w:p xmlns:wp14="http://schemas.microsoft.com/office/word/2010/wordml" w14:paraId="0120D949" wp14:textId="77777777">
      <w:pPr>
        <w:spacing w:line="300" w:lineRule="auto"/>
      </w:pPr>
      <w:r>
        <w:drawing>
          <wp:anchor xmlns:wp14="http://schemas.microsoft.com/office/word/2010/wordprocessingDrawing" distT="0" distB="0" distL="0" distR="0" simplePos="0" relativeHeight="276225" behindDoc="0" locked="0" layoutInCell="1" allowOverlap="1" wp14:anchorId="11356F4C" wp14:editId="7777777">
            <wp:simplePos x="0" y="0"/>
            <wp:positionH relativeFrom="page">
              <wp:posOffset>576072</wp:posOffset>
            </wp:positionH>
            <wp:positionV relativeFrom="paragraph">
              <wp:posOffset>292608</wp:posOffset>
            </wp:positionV>
            <wp:extent cx="276225" cy="276225"/>
            <wp:effectExtent l="0" t="0" r="0" b="0"/>
            <wp:wrapNone/>
            <wp:docPr id="6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6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6:52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Mm.</w:t>
      </w:r>
    </w:p>
    <w:p xmlns:wp14="http://schemas.microsoft.com/office/word/2010/wordml" w14:paraId="168E51B7" wp14:textId="77777777">
      <w:pPr>
        <w:spacing w:line="300"/>
      </w:pPr>
      <w:r>
        <w:drawing>
          <wp:anchor xmlns:wp14="http://schemas.microsoft.com/office/word/2010/wordprocessingDrawing" distT="0" distB="0" distL="0" distR="0" simplePos="0" relativeHeight="276225" behindDoc="0" locked="0" layoutInCell="1" allowOverlap="1" wp14:anchorId="1D7D1F88" wp14:editId="7777777">
            <wp:simplePos x="0" y="0"/>
            <wp:positionH relativeFrom="page">
              <wp:posOffset>576072</wp:posOffset>
            </wp:positionH>
            <wp:positionV relativeFrom="paragraph">
              <wp:posOffset>292608</wp:posOffset>
            </wp:positionV>
            <wp:extent cx="276225" cy="276225"/>
            <wp:effectExtent l="0" t="0" r="0" b="0"/>
            <wp:wrapNone/>
            <wp:docPr id="6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6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6:53</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131D7C05" wp14:textId="77777777">
      <w:pPr>
        <w:spacing w:line="300" w:lineRule="auto"/>
      </w:pPr>
      <w:r>
        <w:drawing>
          <wp:anchor xmlns:wp14="http://schemas.microsoft.com/office/word/2010/wordprocessingDrawing" distT="0" distB="0" distL="0" distR="0" simplePos="0" relativeHeight="276225" behindDoc="0" locked="0" layoutInCell="1" allowOverlap="1" wp14:anchorId="3120B878" wp14:editId="7777777">
            <wp:simplePos x="0" y="0"/>
            <wp:positionH relativeFrom="page">
              <wp:posOffset>576072</wp:posOffset>
            </wp:positionH>
            <wp:positionV relativeFrom="paragraph">
              <wp:posOffset>292608</wp:posOffset>
            </wp:positionV>
            <wp:extent cx="276225" cy="276225"/>
            <wp:effectExtent l="0" t="0" r="0" b="0"/>
            <wp:wrapNone/>
            <wp:docPr id="6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6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6:54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I'm sorry you mentioned it, but I don't have any email from Mark.</w:t>
      </w:r>
    </w:p>
    <w:p xmlns:wp14="http://schemas.microsoft.com/office/word/2010/wordml" w14:paraId="00461E3D" wp14:textId="77777777">
      <w:pPr>
        <w:spacing w:line="300"/>
      </w:pPr>
      <w:r>
        <w:drawing>
          <wp:anchor xmlns:wp14="http://schemas.microsoft.com/office/word/2010/wordprocessingDrawing" distT="0" distB="0" distL="0" distR="0" simplePos="0" relativeHeight="276225" behindDoc="0" locked="0" layoutInCell="1" allowOverlap="1" wp14:anchorId="195CD66E" wp14:editId="7777777">
            <wp:simplePos x="0" y="0"/>
            <wp:positionH relativeFrom="page">
              <wp:posOffset>576072</wp:posOffset>
            </wp:positionH>
            <wp:positionV relativeFrom="paragraph">
              <wp:posOffset>292608</wp:posOffset>
            </wp:positionV>
            <wp:extent cx="276225" cy="276225"/>
            <wp:effectExtent l="0" t="0" r="0" b="0"/>
            <wp:wrapNone/>
            <wp:docPr id="6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6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6:58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Ohh.</w:t>
      </w:r>
    </w:p>
    <w:p xmlns:wp14="http://schemas.microsoft.com/office/word/2010/wordml" w14:paraId="01712021" wp14:textId="77777777">
      <w:pPr>
        <w:spacing w:line="300" w:lineRule="auto"/>
      </w:pPr>
      <w:r>
        <w:drawing>
          <wp:anchor xmlns:wp14="http://schemas.microsoft.com/office/word/2010/wordprocessingDrawing" distT="0" distB="0" distL="0" distR="0" simplePos="0" relativeHeight="276225" behindDoc="0" locked="0" layoutInCell="1" allowOverlap="1" wp14:anchorId="2E6761F5" wp14:editId="7777777">
            <wp:simplePos x="0" y="0"/>
            <wp:positionH relativeFrom="page">
              <wp:posOffset>576072</wp:posOffset>
            </wp:positionH>
            <wp:positionV relativeFrom="paragraph">
              <wp:posOffset>292608</wp:posOffset>
            </wp:positionV>
            <wp:extent cx="276225" cy="276225"/>
            <wp:effectExtent l="0" t="0" r="0" b="0"/>
            <wp:wrapNone/>
            <wp:docPr id="6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6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7:00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 sorry, I was going to...</w:t>
      </w:r>
    </w:p>
    <w:p xmlns:wp14="http://schemas.microsoft.com/office/word/2010/wordml" w14:paraId="550E73AC" wp14:textId="77777777">
      <w:pPr>
        <w:spacing w:line="300"/>
      </w:pPr>
      <w:r>
        <w:drawing>
          <wp:anchor xmlns:wp14="http://schemas.microsoft.com/office/word/2010/wordprocessingDrawing" distT="0" distB="0" distL="0" distR="0" simplePos="0" relativeHeight="276225" behindDoc="0" locked="0" layoutInCell="1" allowOverlap="1" wp14:anchorId="46005E3E" wp14:editId="7777777">
            <wp:simplePos x="0" y="0"/>
            <wp:positionH relativeFrom="page">
              <wp:posOffset>576072</wp:posOffset>
            </wp:positionH>
            <wp:positionV relativeFrom="paragraph">
              <wp:posOffset>292608</wp:posOffset>
            </wp:positionV>
            <wp:extent cx="276225" cy="276225"/>
            <wp:effectExtent l="0" t="0" r="0" b="0"/>
            <wp:wrapNone/>
            <wp:docPr id="6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7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7:01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Oh.</w:t>
      </w:r>
    </w:p>
    <w:p xmlns:wp14="http://schemas.microsoft.com/office/word/2010/wordml" w14:paraId="10239191" wp14:textId="77777777">
      <w:pPr>
        <w:spacing w:line="300"/>
      </w:pPr>
      <w:r>
        <w:drawing>
          <wp:anchor xmlns:wp14="http://schemas.microsoft.com/office/word/2010/wordprocessingDrawing" distT="0" distB="0" distL="0" distR="0" simplePos="0" relativeHeight="276225" behindDoc="0" locked="0" layoutInCell="1" allowOverlap="1" wp14:anchorId="21E4776C" wp14:editId="7777777">
            <wp:simplePos x="0" y="0"/>
            <wp:positionH relativeFrom="page">
              <wp:posOffset>576072</wp:posOffset>
            </wp:positionH>
            <wp:positionV relativeFrom="paragraph">
              <wp:posOffset>292608</wp:posOffset>
            </wp:positionV>
            <wp:extent cx="276225" cy="276225"/>
            <wp:effectExtent l="0" t="0" r="0" b="0"/>
            <wp:wrapNone/>
            <wp:docPr id="6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7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7:01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Oh.</w:t>
      </w:r>
    </w:p>
    <w:p xmlns:wp14="http://schemas.microsoft.com/office/word/2010/wordml" w14:paraId="47A5C7F3" wp14:textId="77777777">
      <w:pPr>
        <w:spacing w:line="300" w:lineRule="auto"/>
      </w:pPr>
      <w:r>
        <w:drawing>
          <wp:anchor xmlns:wp14="http://schemas.microsoft.com/office/word/2010/wordprocessingDrawing" distT="0" distB="0" distL="0" distR="0" simplePos="0" relativeHeight="276225" behindDoc="0" locked="0" layoutInCell="1" allowOverlap="1" wp14:anchorId="6FC1F23B" wp14:editId="7777777">
            <wp:simplePos x="0" y="0"/>
            <wp:positionH relativeFrom="page">
              <wp:posOffset>576072</wp:posOffset>
            </wp:positionH>
            <wp:positionV relativeFrom="paragraph">
              <wp:posOffset>292608</wp:posOffset>
            </wp:positionV>
            <wp:extent cx="276225" cy="276225"/>
            <wp:effectExtent l="0" t="0" r="0" b="0"/>
            <wp:wrapNone/>
            <wp:docPr id="6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7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7:03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Maybe I'm wrong. I'm looking under Mark Kelleher. I don't see anything. I saw an email from you, Jacqui, five days ago.</w:t>
      </w:r>
    </w:p>
    <w:p xmlns:wp14="http://schemas.microsoft.com/office/word/2010/wordml" w14:paraId="04441967" wp14:textId="77777777">
      <w:pPr>
        <w:spacing w:line="300"/>
      </w:pPr>
      <w:r>
        <w:drawing>
          <wp:anchor xmlns:wp14="http://schemas.microsoft.com/office/word/2010/wordprocessingDrawing" distT="0" distB="0" distL="0" distR="0" simplePos="0" relativeHeight="276225" behindDoc="0" locked="0" layoutInCell="1" allowOverlap="1" wp14:anchorId="6DE87DED" wp14:editId="7777777">
            <wp:simplePos x="0" y="0"/>
            <wp:positionH relativeFrom="page">
              <wp:posOffset>576072</wp:posOffset>
            </wp:positionH>
            <wp:positionV relativeFrom="paragraph">
              <wp:posOffset>292608</wp:posOffset>
            </wp:positionV>
            <wp:extent cx="276225" cy="276225"/>
            <wp:effectExtent l="0" t="0" r="0" b="0"/>
            <wp:wrapNone/>
            <wp:docPr id="6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7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7:05</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But.</w:t>
      </w:r>
    </w:p>
    <w:p xmlns:wp14="http://schemas.microsoft.com/office/word/2010/wordml" w14:paraId="30404D0E" wp14:textId="77777777">
      <w:pPr>
        <w:spacing w:line="300"/>
      </w:pPr>
      <w:r>
        <w:drawing>
          <wp:anchor xmlns:wp14="http://schemas.microsoft.com/office/word/2010/wordprocessingDrawing" distT="0" distB="0" distL="0" distR="0" simplePos="0" relativeHeight="276225" behindDoc="0" locked="0" layoutInCell="1" allowOverlap="1" wp14:anchorId="7908B25B" wp14:editId="7777777">
            <wp:simplePos x="0" y="0"/>
            <wp:positionH relativeFrom="page">
              <wp:posOffset>576072</wp:posOffset>
            </wp:positionH>
            <wp:positionV relativeFrom="paragraph">
              <wp:posOffset>292608</wp:posOffset>
            </wp:positionV>
            <wp:extent cx="276225" cy="276225"/>
            <wp:effectExtent l="0" t="0" r="0" b="0"/>
            <wp:wrapNone/>
            <wp:docPr id="6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7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7:07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No.</w:t>
      </w:r>
    </w:p>
    <w:p xmlns:wp14="http://schemas.microsoft.com/office/word/2010/wordml" w14:paraId="75BE63EF" wp14:textId="77777777">
      <w:pPr>
        <w:spacing w:line="300" w:lineRule="auto"/>
      </w:pPr>
      <w:r>
        <w:drawing>
          <wp:anchor xmlns:wp14="http://schemas.microsoft.com/office/word/2010/wordprocessingDrawing" distT="0" distB="0" distL="0" distR="0" simplePos="0" relativeHeight="276225" behindDoc="0" locked="0" layoutInCell="1" allowOverlap="1" wp14:anchorId="2303225F" wp14:editId="7777777">
            <wp:simplePos x="0" y="0"/>
            <wp:positionH relativeFrom="page">
              <wp:posOffset>576072</wp:posOffset>
            </wp:positionH>
            <wp:positionV relativeFrom="paragraph">
              <wp:posOffset>292608</wp:posOffset>
            </wp:positionV>
            <wp:extent cx="276225" cy="276225"/>
            <wp:effectExtent l="0" t="0" r="0" b="0"/>
            <wp:wrapNone/>
            <wp:docPr id="7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7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7:11</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About questions to Cody.</w:t>
      </w:r>
    </w:p>
    <w:p xmlns:wp14="http://schemas.microsoft.com/office/word/2010/wordml" w14:paraId="2D64DB68" wp14:textId="77777777">
      <w:pPr>
        <w:spacing w:line="300"/>
      </w:pPr>
      <w:r>
        <w:drawing>
          <wp:anchor xmlns:wp14="http://schemas.microsoft.com/office/word/2010/wordprocessingDrawing" distT="0" distB="0" distL="0" distR="0" simplePos="0" relativeHeight="276225" behindDoc="0" locked="0" layoutInCell="1" allowOverlap="1" wp14:anchorId="6885E1DC" wp14:editId="7777777">
            <wp:simplePos x="0" y="0"/>
            <wp:positionH relativeFrom="page">
              <wp:posOffset>576072</wp:posOffset>
            </wp:positionH>
            <wp:positionV relativeFrom="paragraph">
              <wp:posOffset>292608</wp:posOffset>
            </wp:positionV>
            <wp:extent cx="276225" cy="276225"/>
            <wp:effectExtent l="0" t="0" r="0" b="0"/>
            <wp:wrapNone/>
            <wp:docPr id="7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7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7:12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That's bizarre.</w:t>
      </w:r>
    </w:p>
    <w:p xmlns:wp14="http://schemas.microsoft.com/office/word/2010/wordml" w14:paraId="7C1C7B5E" wp14:textId="77777777">
      <w:pPr>
        <w:spacing w:line="300" w:lineRule="auto"/>
      </w:pPr>
      <w:r>
        <w:drawing>
          <wp:anchor xmlns:wp14="http://schemas.microsoft.com/office/word/2010/wordprocessingDrawing" distT="0" distB="0" distL="0" distR="0" simplePos="0" relativeHeight="276225" behindDoc="0" locked="0" layoutInCell="1" allowOverlap="1" wp14:anchorId="5D8E0BAC" wp14:editId="7777777">
            <wp:simplePos x="0" y="0"/>
            <wp:positionH relativeFrom="page">
              <wp:posOffset>576072</wp:posOffset>
            </wp:positionH>
            <wp:positionV relativeFrom="paragraph">
              <wp:posOffset>292608</wp:posOffset>
            </wp:positionV>
            <wp:extent cx="276225" cy="276225"/>
            <wp:effectExtent l="0" t="0" r="0" b="0"/>
            <wp:wrapNone/>
            <wp:docPr id="7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7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7:15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Maybe on this.</w:t>
      </w:r>
    </w:p>
    <w:p xmlns:wp14="http://schemas.microsoft.com/office/word/2010/wordml" w14:paraId="3857828C" wp14:textId="77777777">
      <w:pPr>
        <w:spacing w:line="300" w:lineRule="auto"/>
      </w:pPr>
      <w:r>
        <w:drawing>
          <wp:anchor xmlns:wp14="http://schemas.microsoft.com/office/word/2010/wordprocessingDrawing" distT="0" distB="0" distL="0" distR="0" simplePos="0" relativeHeight="276225" behindDoc="0" locked="0" layoutInCell="1" allowOverlap="1" wp14:anchorId="4945BFC3" wp14:editId="7777777">
            <wp:simplePos x="0" y="0"/>
            <wp:positionH relativeFrom="page">
              <wp:posOffset>576072</wp:posOffset>
            </wp:positionH>
            <wp:positionV relativeFrom="paragraph">
              <wp:posOffset>292608</wp:posOffset>
            </wp:positionV>
            <wp:extent cx="276225" cy="276225"/>
            <wp:effectExtent l="0" t="0" r="0" b="0"/>
            <wp:wrapNone/>
            <wp:docPr id="7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7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7:15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I'm looking at it now and OReilly, you're not in the addressee list.</w:t>
      </w:r>
    </w:p>
    <w:p xmlns:wp14="http://schemas.microsoft.com/office/word/2010/wordml" w14:paraId="034BDFBE" wp14:textId="77777777">
      <w:pPr>
        <w:spacing w:line="300"/>
      </w:pPr>
      <w:r>
        <w:drawing>
          <wp:anchor xmlns:wp14="http://schemas.microsoft.com/office/word/2010/wordprocessingDrawing" distT="0" distB="0" distL="0" distR="0" simplePos="0" relativeHeight="276225" behindDoc="0" locked="0" layoutInCell="1" allowOverlap="1" wp14:anchorId="4B55B5AE" wp14:editId="7777777">
            <wp:simplePos x="0" y="0"/>
            <wp:positionH relativeFrom="page">
              <wp:posOffset>576072</wp:posOffset>
            </wp:positionH>
            <wp:positionV relativeFrom="paragraph">
              <wp:posOffset>292608</wp:posOffset>
            </wp:positionV>
            <wp:extent cx="276225" cy="276225"/>
            <wp:effectExtent l="0" t="0" r="0" b="0"/>
            <wp:wrapNone/>
            <wp:docPr id="7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7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7:15</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Oh.</w:t>
      </w:r>
    </w:p>
    <w:p xmlns:wp14="http://schemas.microsoft.com/office/word/2010/wordml" w14:paraId="2CA03258" wp14:textId="77777777">
      <w:pPr>
        <w:spacing w:line="300" w:lineRule="auto"/>
      </w:pPr>
      <w:r>
        <w:drawing>
          <wp:anchor xmlns:wp14="http://schemas.microsoft.com/office/word/2010/wordprocessingDrawing" distT="0" distB="0" distL="0" distR="0" simplePos="0" relativeHeight="276225" behindDoc="0" locked="0" layoutInCell="1" allowOverlap="1" wp14:anchorId="097FE29C" wp14:editId="7777777">
            <wp:simplePos x="0" y="0"/>
            <wp:positionH relativeFrom="page">
              <wp:posOffset>576072</wp:posOffset>
            </wp:positionH>
            <wp:positionV relativeFrom="paragraph">
              <wp:posOffset>292608</wp:posOffset>
            </wp:positionV>
            <wp:extent cx="276225" cy="276225"/>
            <wp:effectExtent l="0" t="0" r="0" b="0"/>
            <wp:wrapNone/>
            <wp:docPr id="7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8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7:19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OK.</w:t>
      </w:r>
    </w:p>
    <w:p xmlns:wp14="http://schemas.microsoft.com/office/word/2010/wordml" w14:paraId="0FA6916B" wp14:textId="77777777">
      <w:pPr>
        <w:spacing w:line="300"/>
      </w:pPr>
      <w:r>
        <w:drawing>
          <wp:anchor xmlns:wp14="http://schemas.microsoft.com/office/word/2010/wordprocessingDrawing" distT="0" distB="0" distL="0" distR="0" simplePos="0" relativeHeight="276225" behindDoc="0" locked="0" layoutInCell="1" allowOverlap="1" wp14:anchorId="6F7BD55B" wp14:editId="7777777">
            <wp:simplePos x="0" y="0"/>
            <wp:positionH relativeFrom="page">
              <wp:posOffset>576072</wp:posOffset>
            </wp:positionH>
            <wp:positionV relativeFrom="paragraph">
              <wp:posOffset>292608</wp:posOffset>
            </wp:positionV>
            <wp:extent cx="276225" cy="276225"/>
            <wp:effectExtent l="0" t="0" r="0" b="0"/>
            <wp:wrapNone/>
            <wp:docPr id="7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8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7:20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I've just seen the same thing, sorry, to our bad.</w:t>
      </w:r>
    </w:p>
    <w:p xmlns:wp14="http://schemas.microsoft.com/office/word/2010/wordml" w14:paraId="5F388423" wp14:textId="77777777">
      <w:pPr>
        <w:spacing w:line="300" w:lineRule="auto"/>
      </w:pPr>
      <w:r>
        <w:drawing>
          <wp:anchor xmlns:wp14="http://schemas.microsoft.com/office/word/2010/wordprocessingDrawing" distT="0" distB="0" distL="0" distR="0" simplePos="0" relativeHeight="276225" behindDoc="0" locked="0" layoutInCell="1" allowOverlap="1" wp14:anchorId="3D02AF7A" wp14:editId="7777777">
            <wp:simplePos x="0" y="0"/>
            <wp:positionH relativeFrom="page">
              <wp:posOffset>576072</wp:posOffset>
            </wp:positionH>
            <wp:positionV relativeFrom="paragraph">
              <wp:posOffset>292608</wp:posOffset>
            </wp:positionV>
            <wp:extent cx="276225" cy="276225"/>
            <wp:effectExtent l="0" t="0" r="0" b="0"/>
            <wp:wrapNone/>
            <wp:docPr id="7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8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7:24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That's okay, no problem.</w:t>
      </w:r>
    </w:p>
    <w:p xmlns:wp14="http://schemas.microsoft.com/office/word/2010/wordml" w14:paraId="512871AD" wp14:textId="77777777">
      <w:pPr>
        <w:spacing w:line="300"/>
      </w:pPr>
      <w:r>
        <w:drawing>
          <wp:anchor xmlns:wp14="http://schemas.microsoft.com/office/word/2010/wordprocessingDrawing" distT="0" distB="0" distL="0" distR="0" simplePos="0" relativeHeight="276225" behindDoc="0" locked="0" layoutInCell="1" allowOverlap="1" wp14:anchorId="159E1DA9" wp14:editId="7777777">
            <wp:simplePos x="0" y="0"/>
            <wp:positionH relativeFrom="page">
              <wp:posOffset>576072</wp:posOffset>
            </wp:positionH>
            <wp:positionV relativeFrom="paragraph">
              <wp:posOffset>292608</wp:posOffset>
            </wp:positionV>
            <wp:extent cx="276225" cy="276225"/>
            <wp:effectExtent l="0" t="0" r="0" b="0"/>
            <wp:wrapNone/>
            <wp:docPr id="7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8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7:26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I will, I will flick this over to Orla.</w:t>
      </w:r>
    </w:p>
    <w:p xmlns:wp14="http://schemas.microsoft.com/office/word/2010/wordml" w14:paraId="0A1A901C" wp14:textId="77777777">
      <w:pPr>
        <w:spacing w:line="300" w:lineRule="auto"/>
      </w:pPr>
      <w:r>
        <w:drawing>
          <wp:anchor xmlns:wp14="http://schemas.microsoft.com/office/word/2010/wordprocessingDrawing" distT="0" distB="0" distL="0" distR="0" simplePos="0" relativeHeight="276225" behindDoc="0" locked="0" layoutInCell="1" allowOverlap="1" wp14:anchorId="62564277" wp14:editId="7777777">
            <wp:simplePos x="0" y="0"/>
            <wp:positionH relativeFrom="page">
              <wp:posOffset>576072</wp:posOffset>
            </wp:positionH>
            <wp:positionV relativeFrom="paragraph">
              <wp:posOffset>292608</wp:posOffset>
            </wp:positionV>
            <wp:extent cx="276225" cy="276225"/>
            <wp:effectExtent l="0" t="0" r="0" b="0"/>
            <wp:wrapNone/>
            <wp:docPr id="7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8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Mark Kelleher   </w:t>
      </w:r>
      <w:r w:rsidRPr="32D1AC4C" w:rsidR="32D1AC4C">
        <w:rPr>
          <w:rFonts w:ascii="Segoe UI" w:hAnsi="Segoe UI" w:eastAsia="Segoe UI" w:cs="Segoe UI"/>
          <w:color w:val="a19f9d"/>
          <w:sz w:val="24"/>
          <w:szCs w:val="24"/>
          <w:rFonts w:ascii="Segoe UI" w:hAnsi="Segoe UI" w:eastAsia="Segoe UI" w:cs="Segoe UI"/>
          <w:lang w:val="en-US"/>
        </w:rPr>
        <w:t xml:space="preserve">7:29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I'm so sorry, that's my mistake.</w:t>
      </w:r>
    </w:p>
    <w:p xmlns:wp14="http://schemas.microsoft.com/office/word/2010/wordml" w14:paraId="58F8644E" wp14:textId="77777777">
      <w:pPr>
        <w:spacing w:line="300" w:lineRule="auto"/>
      </w:pPr>
      <w:r>
        <w:drawing>
          <wp:anchor xmlns:wp14="http://schemas.microsoft.com/office/word/2010/wordprocessingDrawing" distT="0" distB="0" distL="0" distR="0" simplePos="0" relativeHeight="276225" behindDoc="0" locked="0" layoutInCell="1" allowOverlap="1" wp14:anchorId="63BC757F" wp14:editId="7777777">
            <wp:simplePos x="0" y="0"/>
            <wp:positionH relativeFrom="page">
              <wp:posOffset>576072</wp:posOffset>
            </wp:positionH>
            <wp:positionV relativeFrom="paragraph">
              <wp:posOffset>292608</wp:posOffset>
            </wp:positionV>
            <wp:extent cx="276225" cy="276225"/>
            <wp:effectExtent l="0" t="0" r="0" b="0"/>
            <wp:wrapNone/>
            <wp:docPr id="8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8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7:29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It's okay. It's not the first time I've been left out of the group.</w:t>
      </w:r>
    </w:p>
    <w:p xmlns:wp14="http://schemas.microsoft.com/office/word/2010/wordml" w14:paraId="201BDBB0" wp14:textId="77777777">
      <w:pPr>
        <w:spacing w:line="300"/>
      </w:pPr>
      <w:r>
        <w:drawing>
          <wp:anchor xmlns:wp14="http://schemas.microsoft.com/office/word/2010/wordprocessingDrawing" distT="0" distB="0" distL="0" distR="0" simplePos="0" relativeHeight="276225" behindDoc="0" locked="0" layoutInCell="1" allowOverlap="1" wp14:anchorId="14320FAB" wp14:editId="7777777">
            <wp:simplePos x="0" y="0"/>
            <wp:positionH relativeFrom="page">
              <wp:posOffset>576072</wp:posOffset>
            </wp:positionH>
            <wp:positionV relativeFrom="paragraph">
              <wp:posOffset>292608</wp:posOffset>
            </wp:positionV>
            <wp:extent cx="276225" cy="276225"/>
            <wp:effectExtent l="0" t="0" r="0" b="0"/>
            <wp:wrapNone/>
            <wp:docPr id="8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8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7:29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Sorry.</w:t>
      </w:r>
    </w:p>
    <w:p xmlns:wp14="http://schemas.microsoft.com/office/word/2010/wordml" w14:paraId="63DB0BA9" wp14:textId="77777777">
      <w:pPr>
        <w:spacing w:line="300" w:lineRule="auto"/>
      </w:pPr>
      <w:r>
        <w:drawing>
          <wp:anchor xmlns:wp14="http://schemas.microsoft.com/office/word/2010/wordprocessingDrawing" distT="0" distB="0" distL="0" distR="0" simplePos="0" relativeHeight="276225" behindDoc="0" locked="0" layoutInCell="1" allowOverlap="1" wp14:anchorId="3A8F8A40" wp14:editId="7777777">
            <wp:simplePos x="0" y="0"/>
            <wp:positionH relativeFrom="page">
              <wp:posOffset>576072</wp:posOffset>
            </wp:positionH>
            <wp:positionV relativeFrom="paragraph">
              <wp:posOffset>292608</wp:posOffset>
            </wp:positionV>
            <wp:extent cx="276225" cy="276225"/>
            <wp:effectExtent l="0" t="0" r="0" b="0"/>
            <wp:wrapNone/>
            <wp:docPr id="8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8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7:29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You can, you can speed read or not.</w:t>
      </w:r>
    </w:p>
    <w:p xmlns:wp14="http://schemas.microsoft.com/office/word/2010/wordml" w14:paraId="22BD4626" wp14:textId="77777777">
      <w:pPr>
        <w:spacing w:line="300" w:lineRule="auto"/>
      </w:pPr>
      <w:r>
        <w:drawing>
          <wp:anchor xmlns:wp14="http://schemas.microsoft.com/office/word/2010/wordprocessingDrawing" distT="0" distB="0" distL="0" distR="0" simplePos="0" relativeHeight="276225" behindDoc="0" locked="0" layoutInCell="1" allowOverlap="1" wp14:anchorId="7863B3C6" wp14:editId="7777777">
            <wp:simplePos x="0" y="0"/>
            <wp:positionH relativeFrom="page">
              <wp:posOffset>576072</wp:posOffset>
            </wp:positionH>
            <wp:positionV relativeFrom="paragraph">
              <wp:posOffset>292608</wp:posOffset>
            </wp:positionV>
            <wp:extent cx="276225" cy="276225"/>
            <wp:effectExtent l="0" t="0" r="0" b="0"/>
            <wp:wrapNone/>
            <wp:docPr id="8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8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7:33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I'm used to it, put it that way.</w:t>
      </w:r>
    </w:p>
    <w:p xmlns:wp14="http://schemas.microsoft.com/office/word/2010/wordml" w14:paraId="30E94DE2" wp14:textId="77777777">
      <w:pPr>
        <w:spacing w:line="300" w:lineRule="auto"/>
      </w:pPr>
      <w:r>
        <w:drawing>
          <wp:anchor xmlns:wp14="http://schemas.microsoft.com/office/word/2010/wordprocessingDrawing" distT="0" distB="0" distL="0" distR="0" simplePos="0" relativeHeight="276225" behindDoc="0" locked="0" layoutInCell="1" allowOverlap="1" wp14:anchorId="445A0B7B" wp14:editId="7777777">
            <wp:simplePos x="0" y="0"/>
            <wp:positionH relativeFrom="page">
              <wp:posOffset>576072</wp:posOffset>
            </wp:positionH>
            <wp:positionV relativeFrom="paragraph">
              <wp:posOffset>292608</wp:posOffset>
            </wp:positionV>
            <wp:extent cx="276225" cy="276225"/>
            <wp:effectExtent l="0" t="0" r="0" b="0"/>
            <wp:wrapNone/>
            <wp:docPr id="8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8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Mark Kelleher   </w:t>
      </w:r>
      <w:r w:rsidRPr="32D1AC4C" w:rsidR="32D1AC4C">
        <w:rPr>
          <w:rFonts w:ascii="Segoe UI" w:hAnsi="Segoe UI" w:eastAsia="Segoe UI" w:cs="Segoe UI"/>
          <w:color w:val="a19f9d"/>
          <w:sz w:val="24"/>
          <w:szCs w:val="24"/>
          <w:rFonts w:ascii="Segoe UI" w:hAnsi="Segoe UI" w:eastAsia="Segoe UI" w:cs="Segoe UI"/>
          <w:lang w:val="en-US"/>
        </w:rPr>
        <w:t xml:space="preserve">7:34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That's my mistake, I apologize. Yeah.</w:t>
      </w:r>
    </w:p>
    <w:p xmlns:wp14="http://schemas.microsoft.com/office/word/2010/wordml" w14:paraId="7B1F4145" wp14:textId="77777777">
      <w:pPr>
        <w:spacing w:line="300"/>
      </w:pPr>
      <w:r>
        <w:drawing>
          <wp:anchor xmlns:wp14="http://schemas.microsoft.com/office/word/2010/wordprocessingDrawing" distT="0" distB="0" distL="0" distR="0" simplePos="0" relativeHeight="276225" behindDoc="0" locked="0" layoutInCell="1" allowOverlap="1" wp14:anchorId="460DD1EF" wp14:editId="7777777">
            <wp:simplePos x="0" y="0"/>
            <wp:positionH relativeFrom="page">
              <wp:posOffset>576072</wp:posOffset>
            </wp:positionH>
            <wp:positionV relativeFrom="paragraph">
              <wp:posOffset>292608</wp:posOffset>
            </wp:positionV>
            <wp:extent cx="276225" cy="276225"/>
            <wp:effectExtent l="0" t="0" r="0" b="0"/>
            <wp:wrapNone/>
            <wp:docPr id="8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9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7:34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Thank you.</w:t>
      </w:r>
    </w:p>
    <w:p xmlns:wp14="http://schemas.microsoft.com/office/word/2010/wordml" w14:paraId="44731C54" wp14:textId="77777777">
      <w:pPr>
        <w:spacing w:line="300"/>
      </w:pPr>
      <w:r>
        <w:drawing>
          <wp:anchor xmlns:wp14="http://schemas.microsoft.com/office/word/2010/wordprocessingDrawing" distT="0" distB="0" distL="0" distR="0" simplePos="0" relativeHeight="276225" behindDoc="0" locked="0" layoutInCell="1" allowOverlap="1" wp14:anchorId="18AED1DA" wp14:editId="7777777">
            <wp:simplePos x="0" y="0"/>
            <wp:positionH relativeFrom="page">
              <wp:posOffset>576072</wp:posOffset>
            </wp:positionH>
            <wp:positionV relativeFrom="paragraph">
              <wp:posOffset>292608</wp:posOffset>
            </wp:positionV>
            <wp:extent cx="276225" cy="276225"/>
            <wp:effectExtent l="0" t="0" r="0" b="0"/>
            <wp:wrapNone/>
            <wp:docPr id="8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9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7:36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Ohh.</w:t>
      </w:r>
    </w:p>
    <w:p xmlns:wp14="http://schemas.microsoft.com/office/word/2010/wordml" w14:paraId="003FA055" wp14:textId="77777777">
      <w:pPr>
        <w:spacing w:line="300" w:lineRule="auto"/>
      </w:pPr>
      <w:r>
        <w:drawing>
          <wp:anchor xmlns:wp14="http://schemas.microsoft.com/office/word/2010/wordprocessingDrawing" distT="0" distB="0" distL="0" distR="0" simplePos="0" relativeHeight="276225" behindDoc="0" locked="0" layoutInCell="1" allowOverlap="1" wp14:anchorId="458DD3A7" wp14:editId="7777777">
            <wp:simplePos x="0" y="0"/>
            <wp:positionH relativeFrom="page">
              <wp:posOffset>576072</wp:posOffset>
            </wp:positionH>
            <wp:positionV relativeFrom="paragraph">
              <wp:posOffset>292608</wp:posOffset>
            </wp:positionV>
            <wp:extent cx="276225" cy="276225"/>
            <wp:effectExtent l="0" t="0" r="0" b="0"/>
            <wp:wrapNone/>
            <wp:docPr id="8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9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7:37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068E4235" wp14:textId="77777777">
      <w:pPr>
        <w:spacing w:line="300" w:lineRule="auto"/>
      </w:pPr>
      <w:r>
        <w:drawing>
          <wp:anchor xmlns:wp14="http://schemas.microsoft.com/office/word/2010/wordprocessingDrawing" distT="0" distB="0" distL="0" distR="0" simplePos="0" relativeHeight="276225" behindDoc="0" locked="0" layoutInCell="1" allowOverlap="1" wp14:anchorId="2E8A4F1B" wp14:editId="7777777">
            <wp:simplePos x="0" y="0"/>
            <wp:positionH relativeFrom="page">
              <wp:posOffset>576072</wp:posOffset>
            </wp:positionH>
            <wp:positionV relativeFrom="paragraph">
              <wp:posOffset>292608</wp:posOffset>
            </wp:positionV>
            <wp:extent cx="276225" cy="276225"/>
            <wp:effectExtent l="0" t="0" r="0" b="0"/>
            <wp:wrapNone/>
            <wp:docPr id="8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9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Mark Kelleher   </w:t>
      </w:r>
      <w:r w:rsidRPr="32D1AC4C" w:rsidR="32D1AC4C">
        <w:rPr>
          <w:rFonts w:ascii="Segoe UI" w:hAnsi="Segoe UI" w:eastAsia="Segoe UI" w:cs="Segoe UI"/>
          <w:color w:val="a19f9d"/>
          <w:sz w:val="24"/>
          <w:szCs w:val="24"/>
          <w:rFonts w:ascii="Segoe UI" w:hAnsi="Segoe UI" w:eastAsia="Segoe UI" w:cs="Segoe UI"/>
          <w:lang w:val="en-US"/>
        </w:rPr>
        <w:t xml:space="preserve">7:38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My fault for Russian that, man. OK, policies around we.</w:t>
      </w:r>
    </w:p>
    <w:p xmlns:wp14="http://schemas.microsoft.com/office/word/2010/wordml" w14:paraId="0AA02572" wp14:textId="77777777">
      <w:pPr>
        <w:spacing w:line="300"/>
      </w:pPr>
      <w:r>
        <w:drawing>
          <wp:anchor xmlns:wp14="http://schemas.microsoft.com/office/word/2010/wordprocessingDrawing" distT="0" distB="0" distL="0" distR="0" simplePos="0" relativeHeight="276225" behindDoc="0" locked="0" layoutInCell="1" allowOverlap="1" wp14:anchorId="261D444E" wp14:editId="7777777">
            <wp:simplePos x="0" y="0"/>
            <wp:positionH relativeFrom="page">
              <wp:posOffset>576072</wp:posOffset>
            </wp:positionH>
            <wp:positionV relativeFrom="paragraph">
              <wp:posOffset>292608</wp:posOffset>
            </wp:positionV>
            <wp:extent cx="276225" cy="276225"/>
            <wp:effectExtent l="0" t="0" r="0" b="0"/>
            <wp:wrapNone/>
            <wp:docPr id="8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9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7:38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Good.</w:t>
      </w:r>
    </w:p>
    <w:p xmlns:wp14="http://schemas.microsoft.com/office/word/2010/wordml" w14:paraId="05ECF9EF" wp14:textId="77777777">
      <w:pPr>
        <w:spacing w:line="300" w:lineRule="auto"/>
      </w:pPr>
      <w:r>
        <w:drawing>
          <wp:anchor xmlns:wp14="http://schemas.microsoft.com/office/word/2010/wordprocessingDrawing" distT="0" distB="0" distL="0" distR="0" simplePos="0" relativeHeight="276225" behindDoc="0" locked="0" layoutInCell="1" allowOverlap="1" wp14:anchorId="587BFED6" wp14:editId="7777777">
            <wp:simplePos x="0" y="0"/>
            <wp:positionH relativeFrom="page">
              <wp:posOffset>576072</wp:posOffset>
            </wp:positionH>
            <wp:positionV relativeFrom="paragraph">
              <wp:posOffset>292608</wp:posOffset>
            </wp:positionV>
            <wp:extent cx="276225" cy="276225"/>
            <wp:effectExtent l="0" t="0" r="0" b="0"/>
            <wp:wrapNone/>
            <wp:docPr id="9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9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7:41</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no problem. I'll take a look at us. Yeah.</w:t>
      </w:r>
    </w:p>
    <w:p xmlns:wp14="http://schemas.microsoft.com/office/word/2010/wordml" w14:paraId="3895EA08" wp14:textId="77777777">
      <w:pPr>
        <w:spacing w:line="300"/>
      </w:pPr>
      <w:r>
        <w:drawing>
          <wp:anchor xmlns:wp14="http://schemas.microsoft.com/office/word/2010/wordprocessingDrawing" distT="0" distB="0" distL="0" distR="0" simplePos="0" relativeHeight="276225" behindDoc="0" locked="0" layoutInCell="1" allowOverlap="1" wp14:anchorId="28B03F89" wp14:editId="7777777">
            <wp:simplePos x="0" y="0"/>
            <wp:positionH relativeFrom="page">
              <wp:posOffset>576072</wp:posOffset>
            </wp:positionH>
            <wp:positionV relativeFrom="paragraph">
              <wp:posOffset>292608</wp:posOffset>
            </wp:positionV>
            <wp:extent cx="276225" cy="276225"/>
            <wp:effectExtent l="0" t="0" r="0" b="0"/>
            <wp:wrapNone/>
            <wp:docPr id="9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9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7:44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Thank you.</w:t>
      </w:r>
    </w:p>
    <w:p xmlns:wp14="http://schemas.microsoft.com/office/word/2010/wordml" w14:paraId="54B7AC2F" wp14:textId="77777777">
      <w:pPr>
        <w:spacing w:line="300" w:lineRule="auto"/>
      </w:pPr>
      <w:r>
        <w:drawing>
          <wp:anchor xmlns:wp14="http://schemas.microsoft.com/office/word/2010/wordprocessingDrawing" distT="0" distB="0" distL="0" distR="0" simplePos="0" relativeHeight="276225" behindDoc="0" locked="0" layoutInCell="1" allowOverlap="1" wp14:anchorId="270A95B6" wp14:editId="7777777">
            <wp:simplePos x="0" y="0"/>
            <wp:positionH relativeFrom="page">
              <wp:posOffset>576072</wp:posOffset>
            </wp:positionH>
            <wp:positionV relativeFrom="paragraph">
              <wp:posOffset>292608</wp:posOffset>
            </wp:positionV>
            <wp:extent cx="276225" cy="276225"/>
            <wp:effectExtent l="0" t="0" r="0" b="0"/>
            <wp:wrapNone/>
            <wp:docPr id="9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9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7:46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This week.</w:t>
      </w:r>
    </w:p>
    <w:p xmlns:wp14="http://schemas.microsoft.com/office/word/2010/wordml" w14:paraId="2C866B42" wp14:textId="77777777">
      <w:pPr>
        <w:spacing w:line="300"/>
      </w:pPr>
      <w:r>
        <w:drawing>
          <wp:anchor xmlns:wp14="http://schemas.microsoft.com/office/word/2010/wordprocessingDrawing" distT="0" distB="0" distL="0" distR="0" simplePos="0" relativeHeight="276225" behindDoc="0" locked="0" layoutInCell="1" allowOverlap="1" wp14:anchorId="30696368" wp14:editId="7777777">
            <wp:simplePos x="0" y="0"/>
            <wp:positionH relativeFrom="page">
              <wp:posOffset>576072</wp:posOffset>
            </wp:positionH>
            <wp:positionV relativeFrom="paragraph">
              <wp:posOffset>292608</wp:posOffset>
            </wp:positionV>
            <wp:extent cx="276225" cy="276225"/>
            <wp:effectExtent l="0" t="0" r="0" b="0"/>
            <wp:wrapNone/>
            <wp:docPr id="9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9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7:47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 this is the QMS manual.</w:t>
      </w:r>
    </w:p>
    <w:p xmlns:wp14="http://schemas.microsoft.com/office/word/2010/wordml" w14:paraId="432676A2" wp14:textId="77777777">
      <w:pPr>
        <w:spacing w:line="300"/>
      </w:pPr>
      <w:r>
        <w:drawing>
          <wp:anchor xmlns:wp14="http://schemas.microsoft.com/office/word/2010/wordprocessingDrawing" distT="0" distB="0" distL="0" distR="0" simplePos="0" relativeHeight="276225" behindDoc="0" locked="0" layoutInCell="1" allowOverlap="1" wp14:anchorId="47774244" wp14:editId="7777777">
            <wp:simplePos x="0" y="0"/>
            <wp:positionH relativeFrom="page">
              <wp:posOffset>576072</wp:posOffset>
            </wp:positionH>
            <wp:positionV relativeFrom="paragraph">
              <wp:posOffset>292608</wp:posOffset>
            </wp:positionV>
            <wp:extent cx="276225" cy="276225"/>
            <wp:effectExtent l="0" t="0" r="0" b="0"/>
            <wp:wrapNone/>
            <wp:docPr id="9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9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7:48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 thank you.</w:t>
      </w:r>
    </w:p>
    <w:p xmlns:wp14="http://schemas.microsoft.com/office/word/2010/wordml" w14:paraId="0744D9AB" wp14:textId="77777777">
      <w:pPr>
        <w:spacing w:line="300" w:lineRule="auto"/>
      </w:pPr>
      <w:r>
        <w:drawing>
          <wp:anchor xmlns:wp14="http://schemas.microsoft.com/office/word/2010/wordprocessingDrawing" distT="0" distB="0" distL="0" distR="0" simplePos="0" relativeHeight="276225" behindDoc="0" locked="0" layoutInCell="1" allowOverlap="1" wp14:anchorId="3333C3D5" wp14:editId="7777777">
            <wp:simplePos x="0" y="0"/>
            <wp:positionH relativeFrom="page">
              <wp:posOffset>576072</wp:posOffset>
            </wp:positionH>
            <wp:positionV relativeFrom="paragraph">
              <wp:posOffset>292608</wp:posOffset>
            </wp:positionV>
            <wp:extent cx="276225" cy="276225"/>
            <wp:effectExtent l="0" t="0" r="0" b="0"/>
            <wp:wrapNone/>
            <wp:docPr id="9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0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7:53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As discussed on the call, sorry.</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 don't know how all of us missed us.</w:t>
      </w:r>
    </w:p>
    <w:p xmlns:wp14="http://schemas.microsoft.com/office/word/2010/wordml" w14:paraId="37E66464" wp14:textId="77777777">
      <w:pPr>
        <w:spacing w:line="300"/>
      </w:pPr>
      <w:r>
        <w:drawing>
          <wp:anchor xmlns:wp14="http://schemas.microsoft.com/office/word/2010/wordprocessingDrawing" distT="0" distB="0" distL="0" distR="0" simplePos="0" relativeHeight="276225" behindDoc="0" locked="0" layoutInCell="1" allowOverlap="1" wp14:anchorId="34B4989E" wp14:editId="7777777">
            <wp:simplePos x="0" y="0"/>
            <wp:positionH relativeFrom="page">
              <wp:posOffset>576072</wp:posOffset>
            </wp:positionH>
            <wp:positionV relativeFrom="paragraph">
              <wp:posOffset>292608</wp:posOffset>
            </wp:positionV>
            <wp:extent cx="276225" cy="276225"/>
            <wp:effectExtent l="0" t="0" r="0" b="0"/>
            <wp:wrapNone/>
            <wp:docPr id="9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0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7:57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1AB7B7DC" wp14:textId="77777777">
      <w:pPr>
        <w:spacing w:line="300" w:lineRule="auto"/>
      </w:pPr>
      <w:r>
        <w:drawing>
          <wp:anchor xmlns:wp14="http://schemas.microsoft.com/office/word/2010/wordprocessingDrawing" distT="0" distB="0" distL="0" distR="0" simplePos="0" relativeHeight="276225" behindDoc="0" locked="0" layoutInCell="1" allowOverlap="1" wp14:anchorId="79EA1E07" wp14:editId="7777777">
            <wp:simplePos x="0" y="0"/>
            <wp:positionH relativeFrom="page">
              <wp:posOffset>576072</wp:posOffset>
            </wp:positionH>
            <wp:positionV relativeFrom="paragraph">
              <wp:posOffset>292608</wp:posOffset>
            </wp:positionV>
            <wp:extent cx="276225" cy="276225"/>
            <wp:effectExtent l="0" t="0" r="0" b="0"/>
            <wp:wrapNone/>
            <wp:docPr id="9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0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7:59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All right.</w:t>
      </w:r>
    </w:p>
    <w:p xmlns:wp14="http://schemas.microsoft.com/office/word/2010/wordml" w14:paraId="42D947A4" wp14:textId="77777777">
      <w:pPr>
        <w:spacing w:line="300" w:lineRule="auto"/>
      </w:pPr>
      <w:r>
        <w:drawing>
          <wp:anchor xmlns:wp14="http://schemas.microsoft.com/office/word/2010/wordprocessingDrawing" distT="0" distB="0" distL="0" distR="0" simplePos="0" relativeHeight="276225" behindDoc="0" locked="0" layoutInCell="1" allowOverlap="1" wp14:anchorId="169080DC" wp14:editId="7777777">
            <wp:simplePos x="0" y="0"/>
            <wp:positionH relativeFrom="page">
              <wp:posOffset>576072</wp:posOffset>
            </wp:positionH>
            <wp:positionV relativeFrom="paragraph">
              <wp:posOffset>292608</wp:posOffset>
            </wp:positionV>
            <wp:extent cx="276225" cy="276225"/>
            <wp:effectExtent l="0" t="0" r="0" b="0"/>
            <wp:wrapNone/>
            <wp:docPr id="9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0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12D33C27">
        <w:rPr>
          <w:rFonts w:ascii="Segoe UI" w:hAnsi="Segoe UI" w:eastAsia="Segoe UI" w:cs="Segoe UI"/>
          <w:color w:val="a19f9d"/>
          <w:sz w:val="24"/>
          <w:szCs w:val="24"/>
          <w:rFonts w:ascii="Segoe UI" w:hAnsi="Segoe UI" w:eastAsia="Segoe UI" w:cs="Segoe UI"/>
          <w:lang w:val="en-US"/>
        </w:rPr>
        <w:t xml:space="preserve">8:00</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Okay.</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Okay, and again, and you probably kind of cover this in that outline to just take us through an order. So from</w:t>
      </w:r>
    </w:p>
    <w:p xmlns:wp14="http://schemas.microsoft.com/office/word/2010/wordml" w14:paraId="3B068C3E" wp14:textId="77777777">
      <w:pPr>
        <w:spacing w:line="300"/>
      </w:pPr>
      <w:r>
        <w:drawing>
          <wp:anchor xmlns:wp14="http://schemas.microsoft.com/office/word/2010/wordprocessingDrawing" distT="0" distB="0" distL="0" distR="0" simplePos="0" relativeHeight="276225" behindDoc="0" locked="0" layoutInCell="1" allowOverlap="1" wp14:anchorId="65F3BF7C" wp14:editId="7777777">
            <wp:simplePos x="0" y="0"/>
            <wp:positionH relativeFrom="page">
              <wp:posOffset>576072</wp:posOffset>
            </wp:positionH>
            <wp:positionV relativeFrom="paragraph">
              <wp:posOffset>292608</wp:posOffset>
            </wp:positionV>
            <wp:extent cx="276225" cy="276225"/>
            <wp:effectExtent l="0" t="0" r="0" b="0"/>
            <wp:wrapNone/>
            <wp:docPr id="9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0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8:09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Ohh.</w:t>
      </w:r>
    </w:p>
    <w:p xmlns:wp14="http://schemas.microsoft.com/office/word/2010/wordml" w14:paraId="23CEB267" wp14:textId="77777777">
      <w:pPr>
        <w:spacing w:line="300" w:lineRule="auto"/>
      </w:pPr>
      <w:r>
        <w:drawing>
          <wp:anchor xmlns:wp14="http://schemas.microsoft.com/office/word/2010/wordprocessingDrawing" distT="0" distB="0" distL="0" distR="0" simplePos="0" relativeHeight="276225" behindDoc="0" locked="0" layoutInCell="1" allowOverlap="1" wp14:anchorId="2847C24C" wp14:editId="7777777">
            <wp:simplePos x="0" y="0"/>
            <wp:positionH relativeFrom="page">
              <wp:posOffset>576072</wp:posOffset>
            </wp:positionH>
            <wp:positionV relativeFrom="paragraph">
              <wp:posOffset>292608</wp:posOffset>
            </wp:positionV>
            <wp:extent cx="276225" cy="276225"/>
            <wp:effectExtent l="0" t="0" r="0" b="0"/>
            <wp:wrapNone/>
            <wp:docPr id="10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0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12D33C27">
        <w:rPr>
          <w:rFonts w:ascii="Segoe UI" w:hAnsi="Segoe UI" w:eastAsia="Segoe UI" w:cs="Segoe UI"/>
          <w:color w:val="a19f9d"/>
          <w:sz w:val="24"/>
          <w:szCs w:val="24"/>
          <w:rFonts w:ascii="Segoe UI" w:hAnsi="Segoe UI" w:eastAsia="Segoe UI" w:cs="Segoe UI"/>
          <w:lang w:val="en-US"/>
        </w:rPr>
        <w:t xml:space="preserve">8:15</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from a product perspective, but also from an information flow perspective. And guys, if I haven't interpreted the question correctly, please feel free to elaborate so that you get full clarity.</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So, yeah, so if you could take us just through an order in terms of the product and also that information flow, that would be helpful.</w:t>
      </w:r>
    </w:p>
    <w:p xmlns:wp14="http://schemas.microsoft.com/office/word/2010/wordml" w14:paraId="22926434" wp14:textId="77777777">
      <w:pPr>
        <w:spacing w:line="300" w:lineRule="auto"/>
      </w:pPr>
      <w:r>
        <w:drawing>
          <wp:anchor xmlns:wp14="http://schemas.microsoft.com/office/word/2010/wordprocessingDrawing" distT="0" distB="0" distL="0" distR="0" simplePos="0" relativeHeight="276225" behindDoc="0" locked="0" layoutInCell="1" allowOverlap="1" wp14:anchorId="01CD51C7" wp14:editId="7777777">
            <wp:simplePos x="0" y="0"/>
            <wp:positionH relativeFrom="page">
              <wp:posOffset>576072</wp:posOffset>
            </wp:positionH>
            <wp:positionV relativeFrom="paragraph">
              <wp:posOffset>292608</wp:posOffset>
            </wp:positionV>
            <wp:extent cx="276225" cy="276225"/>
            <wp:effectExtent l="0" t="0" r="0" b="0"/>
            <wp:wrapNone/>
            <wp:docPr id="10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0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12D33C27">
        <w:rPr>
          <w:rFonts w:ascii="Segoe UI" w:hAnsi="Segoe UI" w:eastAsia="Segoe UI" w:cs="Segoe UI"/>
          <w:color w:val="a19f9d"/>
          <w:sz w:val="24"/>
          <w:szCs w:val="24"/>
          <w:rFonts w:ascii="Segoe UI" w:hAnsi="Segoe UI" w:eastAsia="Segoe UI" w:cs="Segoe UI"/>
          <w:lang w:val="en-US"/>
        </w:rPr>
        <w:t xml:space="preserve">8:38</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So, when you when you say an order, do you mean a purchase order from the supplier or a sales order to our customer?</w:t>
      </w:r>
    </w:p>
    <w:p xmlns:wp14="http://schemas.microsoft.com/office/word/2010/wordml" w14:paraId="552E5656" wp14:textId="77777777">
      <w:pPr>
        <w:spacing w:line="300" w:lineRule="auto"/>
      </w:pPr>
      <w:r>
        <w:drawing>
          <wp:anchor xmlns:wp14="http://schemas.microsoft.com/office/word/2010/wordprocessingDrawing" distT="0" distB="0" distL="0" distR="0" simplePos="0" relativeHeight="276225" behindDoc="0" locked="0" layoutInCell="1" allowOverlap="1" wp14:anchorId="52373E60" wp14:editId="7777777">
            <wp:simplePos x="0" y="0"/>
            <wp:positionH relativeFrom="page">
              <wp:posOffset>576072</wp:posOffset>
            </wp:positionH>
            <wp:positionV relativeFrom="paragraph">
              <wp:posOffset>292608</wp:posOffset>
            </wp:positionV>
            <wp:extent cx="276225" cy="276225"/>
            <wp:effectExtent l="0" t="0" r="0" b="0"/>
            <wp:wrapNone/>
            <wp:docPr id="10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0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12D33C27">
        <w:rPr>
          <w:rFonts w:ascii="Segoe UI" w:hAnsi="Segoe UI" w:eastAsia="Segoe UI" w:cs="Segoe UI"/>
          <w:color w:val="a19f9d"/>
          <w:sz w:val="24"/>
          <w:szCs w:val="24"/>
          <w:rFonts w:ascii="Segoe UI" w:hAnsi="Segoe UI" w:eastAsia="Segoe UI" w:cs="Segoe UI"/>
          <w:lang w:val="en-US"/>
        </w:rPr>
        <w:t xml:space="preserve">8:47</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Guys, you can elaborate it to your query.</w:t>
      </w:r>
    </w:p>
    <w:p xmlns:wp14="http://schemas.microsoft.com/office/word/2010/wordml" w14:paraId="0870D4DB" wp14:textId="77777777">
      <w:pPr>
        <w:spacing w:line="300" w:lineRule="auto"/>
      </w:pPr>
      <w:r>
        <w:drawing>
          <wp:anchor xmlns:wp14="http://schemas.microsoft.com/office/word/2010/wordprocessingDrawing" distT="0" distB="0" distL="0" distR="0" simplePos="0" relativeHeight="276225" behindDoc="0" locked="0" layoutInCell="1" allowOverlap="1" wp14:anchorId="5F66557E" wp14:editId="7777777">
            <wp:simplePos x="0" y="0"/>
            <wp:positionH relativeFrom="page">
              <wp:posOffset>576072</wp:posOffset>
            </wp:positionH>
            <wp:positionV relativeFrom="paragraph">
              <wp:posOffset>292608</wp:posOffset>
            </wp:positionV>
            <wp:extent cx="276225" cy="276225"/>
            <wp:effectExtent l="0" t="0" r="0" b="0"/>
            <wp:wrapNone/>
            <wp:docPr id="10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0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12D33C27">
        <w:rPr>
          <w:rFonts w:ascii="Segoe UI" w:hAnsi="Segoe UI" w:eastAsia="Segoe UI" w:cs="Segoe UI"/>
          <w:color w:val="a19f9d"/>
          <w:sz w:val="24"/>
          <w:szCs w:val="24"/>
          <w:rFonts w:ascii="Segoe UI" w:hAnsi="Segoe UI" w:eastAsia="Segoe UI" w:cs="Segoe UI"/>
          <w:lang w:val="en-US"/>
        </w:rPr>
        <w:t xml:space="preserve">8:50</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I think it's probably the whole thing, guys, isn't it? We'd like to see. Well, you've given us the front half, I suppose, there of how the product ends up in your warehouse. But then if a customer, Specsavers or whoever places an order with you, what does that look like?</w:t>
      </w:r>
    </w:p>
    <w:p xmlns:wp14="http://schemas.microsoft.com/office/word/2010/wordml" w14:paraId="163D735B" wp14:textId="77777777">
      <w:pPr>
        <w:spacing w:line="300"/>
      </w:pPr>
      <w:r>
        <w:drawing>
          <wp:anchor xmlns:wp14="http://schemas.microsoft.com/office/word/2010/wordprocessingDrawing" distT="0" distB="0" distL="0" distR="0" simplePos="0" relativeHeight="276225" behindDoc="0" locked="0" layoutInCell="1" allowOverlap="1" wp14:anchorId="097D71BA" wp14:editId="7777777">
            <wp:simplePos x="0" y="0"/>
            <wp:positionH relativeFrom="page">
              <wp:posOffset>576072</wp:posOffset>
            </wp:positionH>
            <wp:positionV relativeFrom="paragraph">
              <wp:posOffset>292608</wp:posOffset>
            </wp:positionV>
            <wp:extent cx="276225" cy="276225"/>
            <wp:effectExtent l="0" t="0" r="0" b="0"/>
            <wp:wrapNone/>
            <wp:docPr id="10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0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8:53</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p>
    <w:p xmlns:wp14="http://schemas.microsoft.com/office/word/2010/wordml" w14:paraId="25EED491" wp14:textId="77777777">
      <w:pPr>
        <w:spacing w:line="300" w:lineRule="auto"/>
      </w:pPr>
      <w:r>
        <w:drawing>
          <wp:anchor xmlns:wp14="http://schemas.microsoft.com/office/word/2010/wordprocessingDrawing" distT="0" distB="0" distL="0" distR="0" simplePos="0" relativeHeight="276225" behindDoc="0" locked="0" layoutInCell="1" allowOverlap="1" wp14:anchorId="784C7F3F" wp14:editId="7777777">
            <wp:simplePos x="0" y="0"/>
            <wp:positionH relativeFrom="page">
              <wp:posOffset>576072</wp:posOffset>
            </wp:positionH>
            <wp:positionV relativeFrom="paragraph">
              <wp:posOffset>292608</wp:posOffset>
            </wp:positionV>
            <wp:extent cx="276225" cy="276225"/>
            <wp:effectExtent l="0" t="0" r="0" b="0"/>
            <wp:wrapNone/>
            <wp:docPr id="10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1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12D33C27">
        <w:rPr>
          <w:rFonts w:ascii="Segoe UI" w:hAnsi="Segoe UI" w:eastAsia="Segoe UI" w:cs="Segoe UI"/>
          <w:color w:val="a19f9d"/>
          <w:sz w:val="24"/>
          <w:szCs w:val="24"/>
          <w:rFonts w:ascii="Segoe UI" w:hAnsi="Segoe UI" w:eastAsia="Segoe UI" w:cs="Segoe UI"/>
          <w:lang w:val="en-US"/>
        </w:rPr>
        <w:t xml:space="preserve">9:04</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Okay, so customers are wholesale opticians here in Europe. They can order via a B2B platform, or they can contact a sales rep within the region who places the order on their behalf. Or they can directly contact customer service who will place the order directly in our</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or P system. But generally they place the order either through B2B, it's mainly through our B2B platform and submits it and it goes into a pending approval queue whereby our customer service team review the order and check any.</w:t>
      </w:r>
    </w:p>
    <w:p xmlns:wp14="http://schemas.microsoft.com/office/word/2010/wordml" w14:paraId="205AE0C6" wp14:textId="77777777">
      <w:pPr>
        <w:spacing w:line="300"/>
      </w:pPr>
      <w:r>
        <w:drawing>
          <wp:anchor xmlns:wp14="http://schemas.microsoft.com/office/word/2010/wordprocessingDrawing" distT="0" distB="0" distL="0" distR="0" simplePos="0" relativeHeight="276225" behindDoc="0" locked="0" layoutInCell="1" allowOverlap="1" wp14:anchorId="2349B322" wp14:editId="7777777">
            <wp:simplePos x="0" y="0"/>
            <wp:positionH relativeFrom="page">
              <wp:posOffset>576072</wp:posOffset>
            </wp:positionH>
            <wp:positionV relativeFrom="paragraph">
              <wp:posOffset>292608</wp:posOffset>
            </wp:positionV>
            <wp:extent cx="276225" cy="276225"/>
            <wp:effectExtent l="0" t="0" r="0" b="0"/>
            <wp:wrapNone/>
            <wp:docPr id="10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1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10:08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Thank you.</w:t>
      </w:r>
    </w:p>
    <w:p xmlns:wp14="http://schemas.microsoft.com/office/word/2010/wordml" w14:paraId="473CFB4F" wp14:textId="77777777">
      <w:pPr>
        <w:spacing w:line="300" w:lineRule="auto"/>
      </w:pPr>
      <w:r>
        <w:drawing>
          <wp:anchor xmlns:wp14="http://schemas.microsoft.com/office/word/2010/wordprocessingDrawing" distT="0" distB="0" distL="0" distR="0" simplePos="0" relativeHeight="276225" behindDoc="0" locked="0" layoutInCell="1" allowOverlap="1" wp14:anchorId="160BE260" wp14:editId="7777777">
            <wp:simplePos x="0" y="0"/>
            <wp:positionH relativeFrom="page">
              <wp:posOffset>576072</wp:posOffset>
            </wp:positionH>
            <wp:positionV relativeFrom="paragraph">
              <wp:posOffset>292608</wp:posOffset>
            </wp:positionV>
            <wp:extent cx="276225" cy="276225"/>
            <wp:effectExtent l="0" t="0" r="0" b="0"/>
            <wp:wrapNone/>
            <wp:docPr id="10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1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12D33C27">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12D33C27">
        <w:rPr>
          <w:rFonts w:ascii="Segoe UI" w:hAnsi="Segoe UI" w:eastAsia="Segoe UI" w:cs="Segoe UI"/>
          <w:color w:val="a19f9d"/>
          <w:sz w:val="24"/>
          <w:szCs w:val="24"/>
          <w:rFonts w:ascii="Segoe UI" w:hAnsi="Segoe UI" w:eastAsia="Segoe UI" w:cs="Segoe UI"/>
          <w:lang w:val="en-US"/>
        </w:rPr>
        <w:t xml:space="preserve">10:09</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Accounts, then a product allocates to the sales order, and it goes into a shipping queue here in the warehouse, and we print a shipping list, which is a series of barcodes which details the sales order number, the total number of units to be picked, all the products.</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When it comes in from Japan, you know, we do some checks, but it's not as thorough as it should be, I'll be honest. And the product is sitting on the shelf in the original packaging. So it's in a poly bag and within a white cardboard box. And they're barcoded, all the product is barcoded from the factory.</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into us. And so we use a, we have NetSuite, which is our ERP system, and we use RF Smart, which is a barcoding picking add-on. And they have handheld devices. So we take the label, once we print the sticker, it's applied to a shipping box. So if there's 10 units in the order, we pick a box.</w:t>
      </w:r>
      <w:r>
        <w:rPr>
          <w:color w:val="323130"/>
          <w:sz w:val="4.3mm"/>
          <w:szCs w:val="4.3mm"/>
          <w:rFonts w:ascii="Segoe UI" w:hAnsi="Segoe UI" w:eastAsia="Segoe UI" w:cs="Segoe UI"/>
        </w:rPr>
        <w:br/>
      </w:r>
      <w:r w:rsidRPr="32D1AC4C" w:rsidR="12D33C27">
        <w:rPr>
          <w:rFonts w:ascii="Segoe UI" w:hAnsi="Segoe UI" w:eastAsia="Segoe UI" w:cs="Segoe UI"/>
          <w:color w:val="323130"/>
          <w:sz w:val="24"/>
          <w:szCs w:val="24"/>
          <w:rFonts w:ascii="Segoe UI" w:hAnsi="Segoe UI" w:eastAsia="Segoe UI" w:cs="Segoe UI"/>
          <w:lang w:val="en-US"/>
        </w:rPr>
        <w:t xml:space="preserve">big enough to hold 10 units, we apply it to the box and then the team will go around and pick into that box using the handheld devices. Everything is stored by bin number and then we, once it's picked, it goes to packing and that's where.</w:t>
      </w:r>
    </w:p>
    <w:p xmlns:wp14="http://schemas.microsoft.com/office/word/2010/wordml" w14:paraId="66AEAC82" wp14:textId="77777777">
      <w:pPr>
        <w:spacing w:line="300"/>
      </w:pPr>
      <w:r>
        <w:drawing>
          <wp:anchor xmlns:wp14="http://schemas.microsoft.com/office/word/2010/wordprocessingDrawing" distT="0" distB="0" distL="0" distR="0" simplePos="0" relativeHeight="276225" behindDoc="0" locked="0" layoutInCell="1" allowOverlap="1" wp14:anchorId="7763856D" wp14:editId="7777777">
            <wp:simplePos x="0" y="0"/>
            <wp:positionH relativeFrom="page">
              <wp:posOffset>576072</wp:posOffset>
            </wp:positionH>
            <wp:positionV relativeFrom="paragraph">
              <wp:posOffset>292608</wp:posOffset>
            </wp:positionV>
            <wp:extent cx="276225" cy="276225"/>
            <wp:effectExtent l="0" t="0" r="0" b="0"/>
            <wp:wrapNone/>
            <wp:docPr id="10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1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11:20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You.</w:t>
      </w:r>
    </w:p>
    <w:p xmlns:wp14="http://schemas.microsoft.com/office/word/2010/wordml" w14:paraId="3B0F3B0A" wp14:textId="77777777">
      <w:pPr>
        <w:spacing w:line="300" w:lineRule="auto"/>
      </w:pPr>
      <w:r>
        <w:drawing>
          <wp:anchor xmlns:wp14="http://schemas.microsoft.com/office/word/2010/wordprocessingDrawing" distT="0" distB="0" distL="0" distR="0" simplePos="0" relativeHeight="276225" behindDoc="0" locked="0" layoutInCell="1" allowOverlap="1" wp14:anchorId="48BA13CD" wp14:editId="7777777">
            <wp:simplePos x="0" y="0"/>
            <wp:positionH relativeFrom="page">
              <wp:posOffset>576072</wp:posOffset>
            </wp:positionH>
            <wp:positionV relativeFrom="paragraph">
              <wp:posOffset>292608</wp:posOffset>
            </wp:positionV>
            <wp:extent cx="276225" cy="276225"/>
            <wp:effectExtent l="0" t="0" r="0" b="0"/>
            <wp:wrapNone/>
            <wp:docPr id="10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1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11:30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The goods are taken out of the poly bag and inserted into our branded case and packaging. And it's where we put in the warranty booklet to or the manufacturer's information note, but that only applies for sunglasses, I believe, anyway. And we then apply the final label on the outer box.</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which is the label the store sees. And that's the one that we're also working on to update with all the additional information. And all the fully packed units are in a shipping box. And then we ship and invoice the goods using DHL and insert a hard copy of the invoice inside the box.</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and the goods are dispatched pretty much same day or next day, and we have next day delivery in Europe, so, and delivered directly to the store.</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It's very high level. Yeah.</w:t>
      </w:r>
    </w:p>
    <w:p xmlns:wp14="http://schemas.microsoft.com/office/word/2010/wordml" w14:paraId="3F75A5BC" wp14:textId="77777777">
      <w:pPr>
        <w:spacing w:line="300"/>
      </w:pPr>
      <w:r>
        <w:drawing>
          <wp:anchor xmlns:wp14="http://schemas.microsoft.com/office/word/2010/wordprocessingDrawing" distT="0" distB="0" distL="0" distR="0" simplePos="0" relativeHeight="276225" behindDoc="0" locked="0" layoutInCell="1" allowOverlap="1" wp14:anchorId="00649233" wp14:editId="7777777">
            <wp:simplePos x="0" y="0"/>
            <wp:positionH relativeFrom="page">
              <wp:posOffset>576072</wp:posOffset>
            </wp:positionH>
            <wp:positionV relativeFrom="paragraph">
              <wp:posOffset>292608</wp:posOffset>
            </wp:positionV>
            <wp:extent cx="276225" cy="276225"/>
            <wp:effectExtent l="0" t="0" r="0" b="0"/>
            <wp:wrapNone/>
            <wp:docPr id="11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1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12:27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54E02470" wp14:textId="77777777">
      <w:pPr>
        <w:spacing w:line="300"/>
      </w:pPr>
      <w:r>
        <w:drawing>
          <wp:anchor xmlns:wp14="http://schemas.microsoft.com/office/word/2010/wordprocessingDrawing" distT="0" distB="0" distL="0" distR="0" simplePos="0" relativeHeight="276225" behindDoc="0" locked="0" layoutInCell="1" allowOverlap="1" wp14:anchorId="7CFFF308" wp14:editId="7777777">
            <wp:simplePos x="0" y="0"/>
            <wp:positionH relativeFrom="page">
              <wp:posOffset>576072</wp:posOffset>
            </wp:positionH>
            <wp:positionV relativeFrom="paragraph">
              <wp:posOffset>292608</wp:posOffset>
            </wp:positionV>
            <wp:extent cx="276225" cy="276225"/>
            <wp:effectExtent l="0" t="0" r="0" b="0"/>
            <wp:wrapNone/>
            <wp:docPr id="11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1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12:28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No.</w:t>
      </w:r>
    </w:p>
    <w:p xmlns:wp14="http://schemas.microsoft.com/office/word/2010/wordml" w14:paraId="33106EA5" wp14:textId="77777777">
      <w:pPr>
        <w:spacing w:line="300"/>
      </w:pPr>
      <w:r>
        <w:drawing>
          <wp:anchor xmlns:wp14="http://schemas.microsoft.com/office/word/2010/wordprocessingDrawing" distT="0" distB="0" distL="0" distR="0" simplePos="0" relativeHeight="276225" behindDoc="0" locked="0" layoutInCell="1" allowOverlap="1" wp14:anchorId="3CEAC81B" wp14:editId="7777777">
            <wp:simplePos x="0" y="0"/>
            <wp:positionH relativeFrom="page">
              <wp:posOffset>576072</wp:posOffset>
            </wp:positionH>
            <wp:positionV relativeFrom="paragraph">
              <wp:posOffset>292608</wp:posOffset>
            </wp:positionV>
            <wp:extent cx="276225" cy="276225"/>
            <wp:effectExtent l="0" t="0" r="0" b="0"/>
            <wp:wrapNone/>
            <wp:docPr id="11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1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12:30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With the barcodes that they put on there, are they your actual UDI barcodes?</w:t>
      </w:r>
    </w:p>
    <w:p xmlns:wp14="http://schemas.microsoft.com/office/word/2010/wordml" w14:paraId="085C7A09" wp14:textId="77777777">
      <w:pPr>
        <w:spacing w:line="300" w:lineRule="auto"/>
      </w:pPr>
      <w:r>
        <w:drawing>
          <wp:anchor xmlns:wp14="http://schemas.microsoft.com/office/word/2010/wordprocessingDrawing" distT="0" distB="0" distL="0" distR="0" simplePos="0" relativeHeight="276225" behindDoc="0" locked="0" layoutInCell="1" allowOverlap="1" wp14:anchorId="7709C0BA" wp14:editId="7777777">
            <wp:simplePos x="0" y="0"/>
            <wp:positionH relativeFrom="page">
              <wp:posOffset>576072</wp:posOffset>
            </wp:positionH>
            <wp:positionV relativeFrom="paragraph">
              <wp:posOffset>292608</wp:posOffset>
            </wp:positionV>
            <wp:extent cx="276225" cy="276225"/>
            <wp:effectExtent l="0" t="0" r="0" b="0"/>
            <wp:wrapNone/>
            <wp:docPr id="11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1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12:32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Yes, so we're not using UDI just yet. And so it's just our UPC code that we're using at the moment, but we're changing. Yeah.</w:t>
      </w:r>
    </w:p>
    <w:p xmlns:wp14="http://schemas.microsoft.com/office/word/2010/wordml" w14:paraId="763816B1" wp14:textId="77777777">
      <w:pPr>
        <w:spacing w:line="300" w:lineRule="auto"/>
      </w:pPr>
      <w:r>
        <w:drawing>
          <wp:anchor xmlns:wp14="http://schemas.microsoft.com/office/word/2010/wordprocessingDrawing" distT="0" distB="0" distL="0" distR="0" simplePos="0" relativeHeight="276225" behindDoc="0" locked="0" layoutInCell="1" allowOverlap="1" wp14:anchorId="2598E3E6" wp14:editId="7777777">
            <wp:simplePos x="0" y="0"/>
            <wp:positionH relativeFrom="page">
              <wp:posOffset>576072</wp:posOffset>
            </wp:positionH>
            <wp:positionV relativeFrom="paragraph">
              <wp:posOffset>292608</wp:posOffset>
            </wp:positionV>
            <wp:extent cx="276225" cy="276225"/>
            <wp:effectExtent l="0" t="0" r="0" b="0"/>
            <wp:wrapNone/>
            <wp:docPr id="11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1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12:42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But that, yeah, that the UPC code can be used, yeah, that will be used as part UDIDI, but obviously then you need some sort of production identifier in there as well.</w:t>
      </w:r>
    </w:p>
    <w:p xmlns:wp14="http://schemas.microsoft.com/office/word/2010/wordml" w14:paraId="2136F14D" wp14:textId="77777777">
      <w:pPr>
        <w:spacing w:line="300" w:lineRule="auto"/>
      </w:pPr>
      <w:r>
        <w:drawing>
          <wp:anchor xmlns:wp14="http://schemas.microsoft.com/office/word/2010/wordprocessingDrawing" distT="0" distB="0" distL="0" distR="0" simplePos="0" relativeHeight="276225" behindDoc="0" locked="0" layoutInCell="1" allowOverlap="1" wp14:anchorId="4D53ABF4" wp14:editId="7777777">
            <wp:simplePos x="0" y="0"/>
            <wp:positionH relativeFrom="page">
              <wp:posOffset>576072</wp:posOffset>
            </wp:positionH>
            <wp:positionV relativeFrom="paragraph">
              <wp:posOffset>292608</wp:posOffset>
            </wp:positionV>
            <wp:extent cx="276225" cy="276225"/>
            <wp:effectExtent l="0" t="0" r="0" b="0"/>
            <wp:wrapNone/>
            <wp:docPr id="11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2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12:46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Yes, 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so we're working currently working on lot numbering right now. So we've reached out to RF Smart, the handheld device program, and we're implementing, it's called license placing. You probably know about us, but anyway, we're trying to implement.</w:t>
      </w:r>
    </w:p>
    <w:p xmlns:wp14="http://schemas.microsoft.com/office/word/2010/wordml" w14:paraId="6AB73359" wp14:textId="77777777">
      <w:pPr>
        <w:spacing w:line="300"/>
      </w:pPr>
      <w:r>
        <w:drawing>
          <wp:anchor xmlns:wp14="http://schemas.microsoft.com/office/word/2010/wordprocessingDrawing" distT="0" distB="0" distL="0" distR="0" simplePos="0" relativeHeight="276225" behindDoc="0" locked="0" layoutInCell="1" allowOverlap="1" wp14:anchorId="5663AC0A" wp14:editId="7777777">
            <wp:simplePos x="0" y="0"/>
            <wp:positionH relativeFrom="page">
              <wp:posOffset>576072</wp:posOffset>
            </wp:positionH>
            <wp:positionV relativeFrom="paragraph">
              <wp:posOffset>292608</wp:posOffset>
            </wp:positionV>
            <wp:extent cx="276225" cy="276225"/>
            <wp:effectExtent l="0" t="0" r="0" b="0"/>
            <wp:wrapNone/>
            <wp:docPr id="11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2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12:55</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2680CBCD" wp14:textId="77777777">
      <w:pPr>
        <w:spacing w:line="300" w:lineRule="auto"/>
      </w:pPr>
      <w:r>
        <w:drawing>
          <wp:anchor xmlns:wp14="http://schemas.microsoft.com/office/word/2010/wordprocessingDrawing" distT="0" distB="0" distL="0" distR="0" simplePos="0" relativeHeight="276225" behindDoc="0" locked="0" layoutInCell="1" allowOverlap="1" wp14:anchorId="47A0DE66" wp14:editId="7777777">
            <wp:simplePos x="0" y="0"/>
            <wp:positionH relativeFrom="page">
              <wp:posOffset>576072</wp:posOffset>
            </wp:positionH>
            <wp:positionV relativeFrom="paragraph">
              <wp:posOffset>292608</wp:posOffset>
            </wp:positionV>
            <wp:extent cx="276225" cy="276225"/>
            <wp:effectExtent l="0" t="0" r="0" b="0"/>
            <wp:wrapNone/>
            <wp:docPr id="11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2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13:13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 system where we can pick.</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We have to pick by lot number and then store the product by lot number. So we're just kicking that off this week. So we're hoping by early July we will have lot numbering process.</w:t>
      </w:r>
    </w:p>
    <w:p xmlns:wp14="http://schemas.microsoft.com/office/word/2010/wordml" w14:paraId="11C70C4B" wp14:textId="77777777">
      <w:pPr>
        <w:spacing w:line="300"/>
      </w:pPr>
      <w:r>
        <w:drawing>
          <wp:anchor xmlns:wp14="http://schemas.microsoft.com/office/word/2010/wordprocessingDrawing" distT="0" distB="0" distL="0" distR="0" simplePos="0" relativeHeight="276225" behindDoc="0" locked="0" layoutInCell="1" allowOverlap="1" wp14:anchorId="7A7629C7" wp14:editId="7777777">
            <wp:simplePos x="0" y="0"/>
            <wp:positionH relativeFrom="page">
              <wp:posOffset>576072</wp:posOffset>
            </wp:positionH>
            <wp:positionV relativeFrom="paragraph">
              <wp:posOffset>292608</wp:posOffset>
            </wp:positionV>
            <wp:extent cx="276225" cy="276225"/>
            <wp:effectExtent l="0" t="0" r="0" b="0"/>
            <wp:wrapNone/>
            <wp:docPr id="11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2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13:21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585D1AD1" wp14:textId="77777777">
      <w:pPr>
        <w:spacing w:line="300" w:lineRule="auto"/>
      </w:pPr>
      <w:r>
        <w:drawing>
          <wp:anchor xmlns:wp14="http://schemas.microsoft.com/office/word/2010/wordprocessingDrawing" distT="0" distB="0" distL="0" distR="0" simplePos="0" relativeHeight="276225" behindDoc="0" locked="0" layoutInCell="1" allowOverlap="1" wp14:anchorId="1F535CD3" wp14:editId="7777777">
            <wp:simplePos x="0" y="0"/>
            <wp:positionH relativeFrom="page">
              <wp:posOffset>576072</wp:posOffset>
            </wp:positionH>
            <wp:positionV relativeFrom="paragraph">
              <wp:posOffset>292608</wp:posOffset>
            </wp:positionV>
            <wp:extent cx="276225" cy="276225"/>
            <wp:effectExtent l="0" t="0" r="0" b="0"/>
            <wp:wrapNone/>
            <wp:docPr id="11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2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13:30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Figured out, yeah, and then have to implement.</w:t>
      </w:r>
    </w:p>
    <w:p xmlns:wp14="http://schemas.microsoft.com/office/word/2010/wordml" w14:paraId="1972685A" wp14:textId="77777777">
      <w:pPr>
        <w:spacing w:line="300" w:lineRule="auto"/>
      </w:pPr>
      <w:r>
        <w:drawing>
          <wp:anchor xmlns:wp14="http://schemas.microsoft.com/office/word/2010/wordprocessingDrawing" distT="0" distB="0" distL="0" distR="0" simplePos="0" relativeHeight="276225" behindDoc="0" locked="0" layoutInCell="1" allowOverlap="1" wp14:anchorId="15B59202" wp14:editId="7777777">
            <wp:simplePos x="0" y="0"/>
            <wp:positionH relativeFrom="page">
              <wp:posOffset>576072</wp:posOffset>
            </wp:positionH>
            <wp:positionV relativeFrom="paragraph">
              <wp:posOffset>292608</wp:posOffset>
            </wp:positionV>
            <wp:extent cx="276225" cy="276225"/>
            <wp:effectExtent l="0" t="0" r="0" b="0"/>
            <wp:wrapNone/>
            <wp:docPr id="12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2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13:32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 will you be changing the barcodes at that time to like 2D data matrix barcode including the lot number in there? Yeah, yeah.</w:t>
      </w:r>
    </w:p>
    <w:p xmlns:wp14="http://schemas.microsoft.com/office/word/2010/wordml" w14:paraId="73C02195" wp14:textId="77777777">
      <w:pPr>
        <w:spacing w:line="300" w:lineRule="auto"/>
      </w:pPr>
      <w:r>
        <w:drawing>
          <wp:anchor xmlns:wp14="http://schemas.microsoft.com/office/word/2010/wordprocessingDrawing" distT="0" distB="0" distL="0" distR="0" simplePos="0" relativeHeight="276225" behindDoc="0" locked="0" layoutInCell="1" allowOverlap="1" wp14:anchorId="3E65931A" wp14:editId="7777777">
            <wp:simplePos x="0" y="0"/>
            <wp:positionH relativeFrom="page">
              <wp:posOffset>576072</wp:posOffset>
            </wp:positionH>
            <wp:positionV relativeFrom="paragraph">
              <wp:posOffset>292608</wp:posOffset>
            </wp:positionV>
            <wp:extent cx="276225" cy="276225"/>
            <wp:effectExtent l="0" t="0" r="0" b="0"/>
            <wp:wrapNone/>
            <wp:docPr id="12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2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13:34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Hmm.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Yes.</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 believe so, but you know, I have a colleague in the US who's managing the barcode design, and yeah, the label design, the barcode format. So there's a lot of stuff that is outside of my control at the moment, and I do believe even the label is.</w:t>
      </w:r>
    </w:p>
    <w:p xmlns:wp14="http://schemas.microsoft.com/office/word/2010/wordml" w14:paraId="5D1AB171" wp14:textId="77777777">
      <w:pPr>
        <w:spacing w:line="300"/>
      </w:pPr>
      <w:r>
        <w:drawing>
          <wp:anchor xmlns:wp14="http://schemas.microsoft.com/office/word/2010/wordprocessingDrawing" distT="0" distB="0" distL="0" distR="0" simplePos="0" relativeHeight="276225" behindDoc="0" locked="0" layoutInCell="1" allowOverlap="1" wp14:anchorId="3F774971" wp14:editId="7777777">
            <wp:simplePos x="0" y="0"/>
            <wp:positionH relativeFrom="page">
              <wp:posOffset>576072</wp:posOffset>
            </wp:positionH>
            <wp:positionV relativeFrom="paragraph">
              <wp:posOffset>292608</wp:posOffset>
            </wp:positionV>
            <wp:extent cx="276225" cy="276225"/>
            <wp:effectExtent l="0" t="0" r="0" b="0"/>
            <wp:wrapNone/>
            <wp:docPr id="12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2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13:46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4F2522C4" wp14:textId="77777777">
      <w:pPr>
        <w:spacing w:line="300" w:lineRule="auto"/>
      </w:pPr>
      <w:r>
        <w:drawing>
          <wp:anchor xmlns:wp14="http://schemas.microsoft.com/office/word/2010/wordprocessingDrawing" distT="0" distB="0" distL="0" distR="0" simplePos="0" relativeHeight="276225" behindDoc="0" locked="0" layoutInCell="1" allowOverlap="1" wp14:anchorId="1AC96A4C" wp14:editId="7777777">
            <wp:simplePos x="0" y="0"/>
            <wp:positionH relativeFrom="page">
              <wp:posOffset>576072</wp:posOffset>
            </wp:positionH>
            <wp:positionV relativeFrom="paragraph">
              <wp:posOffset>292608</wp:posOffset>
            </wp:positionV>
            <wp:extent cx="276225" cy="276225"/>
            <wp:effectExtent l="0" t="0" r="0" b="0"/>
            <wp:wrapNone/>
            <wp:docPr id="12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2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13:58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They're still trying to sign off the format. But yeah, that's the plan. Yeah.</w:t>
      </w:r>
    </w:p>
    <w:p xmlns:wp14="http://schemas.microsoft.com/office/word/2010/wordml" w14:paraId="1E7BD36E" wp14:textId="77777777">
      <w:pPr>
        <w:spacing w:line="300" w:lineRule="auto"/>
      </w:pPr>
      <w:r>
        <w:drawing>
          <wp:anchor xmlns:wp14="http://schemas.microsoft.com/office/word/2010/wordprocessingDrawing" distT="0" distB="0" distL="0" distR="0" simplePos="0" relativeHeight="276225" behindDoc="0" locked="0" layoutInCell="1" allowOverlap="1" wp14:anchorId="14A423E8" wp14:editId="7777777">
            <wp:simplePos x="0" y="0"/>
            <wp:positionH relativeFrom="page">
              <wp:posOffset>576072</wp:posOffset>
            </wp:positionH>
            <wp:positionV relativeFrom="paragraph">
              <wp:posOffset>292608</wp:posOffset>
            </wp:positionV>
            <wp:extent cx="276225" cy="276225"/>
            <wp:effectExtent l="0" t="0" r="0" b="0"/>
            <wp:wrapNone/>
            <wp:docPr id="12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2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14:01</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I mean, yeah, I mean, that's something that I could have a look at the label if you wanted and just make sure that it's right, because from an importer point of view, you need to check that. So, yeah. The other thing then was the data side of things. Obviously, for new products, they have to go into Udimed immediately.</w:t>
      </w:r>
    </w:p>
    <w:p xmlns:wp14="http://schemas.microsoft.com/office/word/2010/wordml" w14:paraId="428CFFCB" wp14:textId="77777777">
      <w:pPr>
        <w:spacing w:line="300" w:lineRule="auto"/>
      </w:pPr>
      <w:r>
        <w:drawing>
          <wp:anchor xmlns:wp14="http://schemas.microsoft.com/office/word/2010/wordprocessingDrawing" distT="0" distB="0" distL="0" distR="0" simplePos="0" relativeHeight="276225" behindDoc="0" locked="0" layoutInCell="1" allowOverlap="1" wp14:anchorId="7A97BC6A" wp14:editId="7777777">
            <wp:simplePos x="0" y="0"/>
            <wp:positionH relativeFrom="page">
              <wp:posOffset>576072</wp:posOffset>
            </wp:positionH>
            <wp:positionV relativeFrom="paragraph">
              <wp:posOffset>292608</wp:posOffset>
            </wp:positionV>
            <wp:extent cx="276225" cy="276225"/>
            <wp:effectExtent l="0" t="0" r="0" b="0"/>
            <wp:wrapNone/>
            <wp:docPr id="12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3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14:07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Mhm.</w:t>
      </w:r>
    </w:p>
    <w:p xmlns:wp14="http://schemas.microsoft.com/office/word/2010/wordml" w14:paraId="6075E91B" wp14:textId="77777777">
      <w:pPr>
        <w:spacing w:line="300"/>
      </w:pPr>
      <w:r>
        <w:drawing>
          <wp:anchor xmlns:wp14="http://schemas.microsoft.com/office/word/2010/wordprocessingDrawing" distT="0" distB="0" distL="0" distR="0" simplePos="0" relativeHeight="276225" behindDoc="0" locked="0" layoutInCell="1" allowOverlap="1" wp14:anchorId="54D32AA5" wp14:editId="7777777">
            <wp:simplePos x="0" y="0"/>
            <wp:positionH relativeFrom="page">
              <wp:posOffset>576072</wp:posOffset>
            </wp:positionH>
            <wp:positionV relativeFrom="paragraph">
              <wp:posOffset>292608</wp:posOffset>
            </wp:positionV>
            <wp:extent cx="276225" cy="276225"/>
            <wp:effectExtent l="0" t="0" r="0" b="0"/>
            <wp:wrapNone/>
            <wp:docPr id="12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3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14:10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17267D49" wp14:textId="77777777">
      <w:pPr>
        <w:spacing w:line="300" w:lineRule="auto"/>
      </w:pPr>
      <w:r>
        <w:drawing>
          <wp:anchor xmlns:wp14="http://schemas.microsoft.com/office/word/2010/wordprocessingDrawing" distT="0" distB="0" distL="0" distR="0" simplePos="0" relativeHeight="276225" behindDoc="0" locked="0" layoutInCell="1" allowOverlap="1" wp14:anchorId="669689E1" wp14:editId="7777777">
            <wp:simplePos x="0" y="0"/>
            <wp:positionH relativeFrom="page">
              <wp:posOffset>576072</wp:posOffset>
            </wp:positionH>
            <wp:positionV relativeFrom="paragraph">
              <wp:posOffset>292608</wp:posOffset>
            </wp:positionV>
            <wp:extent cx="276225" cy="276225"/>
            <wp:effectExtent l="0" t="0" r="0" b="0"/>
            <wp:wrapNone/>
            <wp:docPr id="12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3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14:12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and I.</w:t>
      </w:r>
    </w:p>
    <w:p xmlns:wp14="http://schemas.microsoft.com/office/word/2010/wordml" w14:paraId="369C1019" wp14:textId="77777777">
      <w:pPr>
        <w:spacing w:line="300" w:lineRule="auto"/>
      </w:pPr>
      <w:r>
        <w:drawing>
          <wp:anchor xmlns:wp14="http://schemas.microsoft.com/office/word/2010/wordprocessingDrawing" distT="0" distB="0" distL="0" distR="0" simplePos="0" relativeHeight="276225" behindDoc="0" locked="0" layoutInCell="1" allowOverlap="1" wp14:anchorId="2AF28A8D" wp14:editId="7777777">
            <wp:simplePos x="0" y="0"/>
            <wp:positionH relativeFrom="page">
              <wp:posOffset>576072</wp:posOffset>
            </wp:positionH>
            <wp:positionV relativeFrom="paragraph">
              <wp:posOffset>292608</wp:posOffset>
            </wp:positionV>
            <wp:extent cx="276225" cy="276225"/>
            <wp:effectExtent l="0" t="0" r="0" b="0"/>
            <wp:wrapNone/>
            <wp:docPr id="12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3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14:23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now because we passed the 28th of May, but for all the other items, they need to be in there by the 28th of November this year.</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 they need to start putting the data in. I did check on Friday and there's no product information in there yet.</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The other thing is, I know what, as an importer, there should be a link between the two. You should be sort of shown to be the importer for DITA Inc. In UDMed, there's a link somewhere that you can do. So I couldn't see that link anywhere when I had a look at it.</w:t>
      </w:r>
    </w:p>
    <w:p xmlns:wp14="http://schemas.microsoft.com/office/word/2010/wordml" w14:paraId="5AEC978E" wp14:textId="77777777">
      <w:pPr>
        <w:spacing w:line="300"/>
      </w:pPr>
      <w:r>
        <w:drawing>
          <wp:anchor xmlns:wp14="http://schemas.microsoft.com/office/word/2010/wordprocessingDrawing" distT="0" distB="0" distL="0" distR="0" simplePos="0" relativeHeight="276225" behindDoc="0" locked="0" layoutInCell="1" allowOverlap="1" wp14:anchorId="65937700" wp14:editId="7777777">
            <wp:simplePos x="0" y="0"/>
            <wp:positionH relativeFrom="page">
              <wp:posOffset>576072</wp:posOffset>
            </wp:positionH>
            <wp:positionV relativeFrom="paragraph">
              <wp:posOffset>292608</wp:posOffset>
            </wp:positionV>
            <wp:extent cx="276225" cy="276225"/>
            <wp:effectExtent l="0" t="0" r="0" b="0"/>
            <wp:wrapNone/>
            <wp:docPr id="12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3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14:51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Ohh.</w:t>
      </w:r>
    </w:p>
    <w:p xmlns:wp14="http://schemas.microsoft.com/office/word/2010/wordml" w14:paraId="17F08B1C" wp14:textId="77777777">
      <w:pPr>
        <w:spacing w:line="300" w:lineRule="auto"/>
      </w:pPr>
      <w:r>
        <w:drawing>
          <wp:anchor xmlns:wp14="http://schemas.microsoft.com/office/word/2010/wordprocessingDrawing" distT="0" distB="0" distL="0" distR="0" simplePos="0" relativeHeight="276225" behindDoc="0" locked="0" layoutInCell="1" allowOverlap="1" wp14:anchorId="114E697B" wp14:editId="7777777">
            <wp:simplePos x="0" y="0"/>
            <wp:positionH relativeFrom="page">
              <wp:posOffset>576072</wp:posOffset>
            </wp:positionH>
            <wp:positionV relativeFrom="paragraph">
              <wp:posOffset>292608</wp:posOffset>
            </wp:positionV>
            <wp:extent cx="276225" cy="276225"/>
            <wp:effectExtent l="0" t="0" r="0" b="0"/>
            <wp:wrapNone/>
            <wp:docPr id="13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3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15:01</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Are Deta Inc. registered as a manufacturer in Udemed?</w:t>
      </w:r>
    </w:p>
    <w:p xmlns:wp14="http://schemas.microsoft.com/office/word/2010/wordml" w14:paraId="0A69C561" wp14:textId="77777777">
      <w:pPr>
        <w:spacing w:line="300"/>
      </w:pPr>
      <w:r>
        <w:drawing>
          <wp:anchor xmlns:wp14="http://schemas.microsoft.com/office/word/2010/wordprocessingDrawing" distT="0" distB="0" distL="0" distR="0" simplePos="0" relativeHeight="276225" behindDoc="0" locked="0" layoutInCell="1" allowOverlap="1" wp14:anchorId="716A3B5B" wp14:editId="7777777">
            <wp:simplePos x="0" y="0"/>
            <wp:positionH relativeFrom="page">
              <wp:posOffset>576072</wp:posOffset>
            </wp:positionH>
            <wp:positionV relativeFrom="paragraph">
              <wp:posOffset>292608</wp:posOffset>
            </wp:positionV>
            <wp:extent cx="276225" cy="276225"/>
            <wp:effectExtent l="0" t="0" r="0" b="0"/>
            <wp:wrapNone/>
            <wp:docPr id="13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3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15:02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w:t>
      </w:r>
    </w:p>
    <w:p xmlns:wp14="http://schemas.microsoft.com/office/word/2010/wordml" w14:paraId="07E63A09" wp14:textId="77777777">
      <w:pPr>
        <w:spacing w:line="300"/>
      </w:pPr>
      <w:r>
        <w:drawing>
          <wp:anchor xmlns:wp14="http://schemas.microsoft.com/office/word/2010/wordprocessingDrawing" distT="0" distB="0" distL="0" distR="0" simplePos="0" relativeHeight="276225" behindDoc="0" locked="0" layoutInCell="1" allowOverlap="1" wp14:anchorId="1FCD73E7" wp14:editId="7777777">
            <wp:simplePos x="0" y="0"/>
            <wp:positionH relativeFrom="page">
              <wp:posOffset>576072</wp:posOffset>
            </wp:positionH>
            <wp:positionV relativeFrom="paragraph">
              <wp:posOffset>292608</wp:posOffset>
            </wp:positionV>
            <wp:extent cx="276225" cy="276225"/>
            <wp:effectExtent l="0" t="0" r="0" b="0"/>
            <wp:wrapNone/>
            <wp:docPr id="13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3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15:03</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G.</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Yes, they were, yes.</w:t>
      </w:r>
    </w:p>
    <w:p xmlns:wp14="http://schemas.microsoft.com/office/word/2010/wordml" w14:paraId="5B9FB2F9" wp14:textId="77777777">
      <w:pPr>
        <w:spacing w:line="300"/>
      </w:pPr>
      <w:r>
        <w:drawing>
          <wp:anchor xmlns:wp14="http://schemas.microsoft.com/office/word/2010/wordprocessingDrawing" distT="0" distB="0" distL="0" distR="0" simplePos="0" relativeHeight="276225" behindDoc="0" locked="0" layoutInCell="1" allowOverlap="1" wp14:anchorId="2893440C" wp14:editId="7777777">
            <wp:simplePos x="0" y="0"/>
            <wp:positionH relativeFrom="page">
              <wp:posOffset>576072</wp:posOffset>
            </wp:positionH>
            <wp:positionV relativeFrom="paragraph">
              <wp:posOffset>292608</wp:posOffset>
            </wp:positionV>
            <wp:extent cx="276225" cy="276225"/>
            <wp:effectExtent l="0" t="0" r="0" b="0"/>
            <wp:wrapNone/>
            <wp:docPr id="13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3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John-Paul Hughes   </w:t>
      </w:r>
      <w:r>
        <w:rPr>
          <w:color w:val="a19f9d"/>
          <w:sz w:val="4.3mm"/>
          <w:szCs w:val="4.3mm"/>
          <w:rFonts w:ascii="Segoe UI" w:hAnsi="Segoe UI" w:eastAsia="Segoe UI" w:cs="Segoe UI"/>
        </w:rPr>
        <w:t xml:space="preserve">15:06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Yes, yes.</w:t>
      </w:r>
    </w:p>
    <w:p xmlns:wp14="http://schemas.microsoft.com/office/word/2010/wordml" w14:paraId="3AD085E4" wp14:textId="77777777">
      <w:pPr>
        <w:spacing w:line="300" w:lineRule="auto"/>
      </w:pPr>
      <w:r>
        <w:drawing>
          <wp:anchor xmlns:wp14="http://schemas.microsoft.com/office/word/2010/wordprocessingDrawing" distT="0" distB="0" distL="0" distR="0" simplePos="0" relativeHeight="276225" behindDoc="0" locked="0" layoutInCell="1" allowOverlap="1" wp14:anchorId="367B2040" wp14:editId="7777777">
            <wp:simplePos x="0" y="0"/>
            <wp:positionH relativeFrom="page">
              <wp:posOffset>576072</wp:posOffset>
            </wp:positionH>
            <wp:positionV relativeFrom="paragraph">
              <wp:posOffset>292608</wp:posOffset>
            </wp:positionV>
            <wp:extent cx="276225" cy="276225"/>
            <wp:effectExtent l="0" t="0" r="0" b="0"/>
            <wp:wrapNone/>
            <wp:docPr id="13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3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15:06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They should be, yeah.</w:t>
      </w:r>
    </w:p>
    <w:p xmlns:wp14="http://schemas.microsoft.com/office/word/2010/wordml" w14:paraId="37519FD0" wp14:textId="77777777">
      <w:pPr>
        <w:spacing w:line="300" w:lineRule="auto"/>
      </w:pPr>
      <w:r>
        <w:drawing>
          <wp:anchor xmlns:wp14="http://schemas.microsoft.com/office/word/2010/wordprocessingDrawing" distT="0" distB="0" distL="0" distR="0" simplePos="0" relativeHeight="276225" behindDoc="0" locked="0" layoutInCell="1" allowOverlap="1" wp14:anchorId="1A33C31C" wp14:editId="7777777">
            <wp:simplePos x="0" y="0"/>
            <wp:positionH relativeFrom="page">
              <wp:posOffset>576072</wp:posOffset>
            </wp:positionH>
            <wp:positionV relativeFrom="paragraph">
              <wp:posOffset>292608</wp:posOffset>
            </wp:positionV>
            <wp:extent cx="276225" cy="276225"/>
            <wp:effectExtent l="0" t="0" r="0" b="0"/>
            <wp:wrapNone/>
            <wp:docPr id="13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4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15:07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There, okay, yeah.</w:t>
      </w:r>
    </w:p>
    <w:p xmlns:wp14="http://schemas.microsoft.com/office/word/2010/wordml" w14:paraId="1CB297AA" wp14:textId="77777777">
      <w:pPr>
        <w:spacing w:line="300" w:lineRule="auto"/>
      </w:pPr>
      <w:r>
        <w:drawing>
          <wp:anchor xmlns:wp14="http://schemas.microsoft.com/office/word/2010/wordprocessingDrawing" distT="0" distB="0" distL="0" distR="0" simplePos="0" relativeHeight="276225" behindDoc="0" locked="0" layoutInCell="1" allowOverlap="1" wp14:anchorId="0AD73249" wp14:editId="7777777">
            <wp:simplePos x="0" y="0"/>
            <wp:positionH relativeFrom="page">
              <wp:posOffset>576072</wp:posOffset>
            </wp:positionH>
            <wp:positionV relativeFrom="paragraph">
              <wp:posOffset>292608</wp:posOffset>
            </wp:positionV>
            <wp:extent cx="276225" cy="276225"/>
            <wp:effectExtent l="0" t="0" r="0" b="0"/>
            <wp:wrapNone/>
            <wp:docPr id="13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4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15:10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The other thing is, and I know we're looking at Europe, but I had a quick look at the good idea, the US FDA good idea, and there's no products in there at all. And there should be because the date was, I think it was 2019 was the final date on class one products there. So you need, I just recommend that you look at that side of things as well for distribution in the US.</w:t>
      </w:r>
    </w:p>
    <w:p xmlns:wp14="http://schemas.microsoft.com/office/word/2010/wordml" w14:paraId="51743A38" wp14:textId="77777777">
      <w:pPr>
        <w:spacing w:line="300" w:lineRule="auto"/>
      </w:pPr>
      <w:r>
        <w:drawing>
          <wp:anchor xmlns:wp14="http://schemas.microsoft.com/office/word/2010/wordprocessingDrawing" distT="0" distB="0" distL="0" distR="0" simplePos="0" relativeHeight="276225" behindDoc="0" locked="0" layoutInCell="1" allowOverlap="1" wp14:anchorId="2BB051BA" wp14:editId="7777777">
            <wp:simplePos x="0" y="0"/>
            <wp:positionH relativeFrom="page">
              <wp:posOffset>576072</wp:posOffset>
            </wp:positionH>
            <wp:positionV relativeFrom="paragraph">
              <wp:posOffset>292608</wp:posOffset>
            </wp:positionV>
            <wp:extent cx="276225" cy="276225"/>
            <wp:effectExtent l="0" t="0" r="0" b="0"/>
            <wp:wrapNone/>
            <wp:docPr id="13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4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15:31</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for the FT.</w:t>
      </w:r>
    </w:p>
    <w:p xmlns:wp14="http://schemas.microsoft.com/office/word/2010/wordml" w14:paraId="24C3A211" wp14:textId="77777777">
      <w:pPr>
        <w:spacing w:line="300"/>
      </w:pPr>
      <w:r>
        <w:drawing>
          <wp:anchor xmlns:wp14="http://schemas.microsoft.com/office/word/2010/wordprocessingDrawing" distT="0" distB="0" distL="0" distR="0" simplePos="0" relativeHeight="276225" behindDoc="0" locked="0" layoutInCell="1" allowOverlap="1" wp14:anchorId="018DC0F2" wp14:editId="7777777">
            <wp:simplePos x="0" y="0"/>
            <wp:positionH relativeFrom="page">
              <wp:posOffset>576072</wp:posOffset>
            </wp:positionH>
            <wp:positionV relativeFrom="paragraph">
              <wp:posOffset>292608</wp:posOffset>
            </wp:positionV>
            <wp:extent cx="276225" cy="276225"/>
            <wp:effectExtent l="0" t="0" r="0" b="0"/>
            <wp:wrapNone/>
            <wp:docPr id="13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4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15:32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I was.</w:t>
      </w:r>
    </w:p>
    <w:p xmlns:wp14="http://schemas.microsoft.com/office/word/2010/wordml" w14:paraId="229695B9" wp14:textId="77777777">
      <w:pPr>
        <w:spacing w:line="300"/>
      </w:pPr>
      <w:r>
        <w:drawing>
          <wp:anchor xmlns:wp14="http://schemas.microsoft.com/office/word/2010/wordprocessingDrawing" distT="0" distB="0" distL="0" distR="0" simplePos="0" relativeHeight="276225" behindDoc="0" locked="0" layoutInCell="1" allowOverlap="1" wp14:anchorId="38CC24B0" wp14:editId="7777777">
            <wp:simplePos x="0" y="0"/>
            <wp:positionH relativeFrom="page">
              <wp:posOffset>576072</wp:posOffset>
            </wp:positionH>
            <wp:positionV relativeFrom="paragraph">
              <wp:posOffset>292608</wp:posOffset>
            </wp:positionV>
            <wp:extent cx="276225" cy="276225"/>
            <wp:effectExtent l="0" t="0" r="0" b="0"/>
            <wp:wrapNone/>
            <wp:docPr id="13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4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15:33</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2BCBF3C5" wp14:textId="77777777">
      <w:pPr>
        <w:spacing w:line="300" w:lineRule="auto"/>
      </w:pPr>
      <w:r>
        <w:drawing>
          <wp:anchor xmlns:wp14="http://schemas.microsoft.com/office/word/2010/wordprocessingDrawing" distT="0" distB="0" distL="0" distR="0" simplePos="0" relativeHeight="276225" behindDoc="0" locked="0" layoutInCell="1" allowOverlap="1" wp14:anchorId="1F71473C" wp14:editId="7777777">
            <wp:simplePos x="0" y="0"/>
            <wp:positionH relativeFrom="page">
              <wp:posOffset>576072</wp:posOffset>
            </wp:positionH>
            <wp:positionV relativeFrom="paragraph">
              <wp:posOffset>292608</wp:posOffset>
            </wp:positionV>
            <wp:extent cx="276225" cy="276225"/>
            <wp:effectExtent l="0" t="0" r="0" b="0"/>
            <wp:wrapNone/>
            <wp:docPr id="14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4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15:34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 can, I can bring that to the US team. Sorry, just to go back, Jenny, when you were saying there's no the new product is not in EU, registering product in EU, is that registering all the SKUs? Sorry, I'm just not familiar. Like, what information?</w:t>
      </w:r>
    </w:p>
    <w:p xmlns:wp14="http://schemas.microsoft.com/office/word/2010/wordml" w14:paraId="3186222E" wp14:textId="77777777">
      <w:pPr>
        <w:spacing w:line="300"/>
      </w:pPr>
      <w:r>
        <w:drawing>
          <wp:anchor xmlns:wp14="http://schemas.microsoft.com/office/word/2010/wordprocessingDrawing" distT="0" distB="0" distL="0" distR="0" simplePos="0" relativeHeight="276225" behindDoc="0" locked="0" layoutInCell="1" allowOverlap="1" wp14:anchorId="00A2A070" wp14:editId="7777777">
            <wp:simplePos x="0" y="0"/>
            <wp:positionH relativeFrom="page">
              <wp:posOffset>576072</wp:posOffset>
            </wp:positionH>
            <wp:positionV relativeFrom="paragraph">
              <wp:posOffset>292608</wp:posOffset>
            </wp:positionV>
            <wp:extent cx="276225" cy="276225"/>
            <wp:effectExtent l="0" t="0" r="0" b="0"/>
            <wp:wrapNone/>
            <wp:docPr id="14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4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15:38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50902C56" wp14:textId="77777777">
      <w:pPr>
        <w:spacing w:line="300"/>
      </w:pPr>
      <w:r>
        <w:drawing>
          <wp:anchor xmlns:wp14="http://schemas.microsoft.com/office/word/2010/wordprocessingDrawing" distT="0" distB="0" distL="0" distR="0" simplePos="0" relativeHeight="276225" behindDoc="0" locked="0" layoutInCell="1" allowOverlap="1" wp14:anchorId="43164CE4" wp14:editId="7777777">
            <wp:simplePos x="0" y="0"/>
            <wp:positionH relativeFrom="page">
              <wp:posOffset>576072</wp:posOffset>
            </wp:positionH>
            <wp:positionV relativeFrom="paragraph">
              <wp:posOffset>292608</wp:posOffset>
            </wp:positionV>
            <wp:extent cx="276225" cy="276225"/>
            <wp:effectExtent l="0" t="0" r="0" b="0"/>
            <wp:wrapNone/>
            <wp:docPr id="14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4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15:49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Sure.</w:t>
      </w:r>
    </w:p>
    <w:p xmlns:wp14="http://schemas.microsoft.com/office/word/2010/wordml" w14:paraId="076D5C38" wp14:textId="77777777">
      <w:pPr>
        <w:spacing w:line="300" w:lineRule="auto"/>
      </w:pPr>
      <w:r>
        <w:drawing>
          <wp:anchor xmlns:wp14="http://schemas.microsoft.com/office/word/2010/wordprocessingDrawing" distT="0" distB="0" distL="0" distR="0" simplePos="0" relativeHeight="276225" behindDoc="0" locked="0" layoutInCell="1" allowOverlap="1" wp14:anchorId="08CD4826" wp14:editId="7777777">
            <wp:simplePos x="0" y="0"/>
            <wp:positionH relativeFrom="page">
              <wp:posOffset>576072</wp:posOffset>
            </wp:positionH>
            <wp:positionV relativeFrom="paragraph">
              <wp:posOffset>292608</wp:posOffset>
            </wp:positionV>
            <wp:extent cx="276225" cy="276225"/>
            <wp:effectExtent l="0" t="0" r="0" b="0"/>
            <wp:wrapNone/>
            <wp:docPr id="14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4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15:53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It's any, yeah, any new product launches you do, so any new frames that are coming in, they have to go in immediately now, okay, before they're on the market. Yeah.</w:t>
      </w:r>
    </w:p>
    <w:p xmlns:wp14="http://schemas.microsoft.com/office/word/2010/wordml" w14:paraId="603F6943" wp14:textId="77777777">
      <w:pPr>
        <w:spacing w:line="300" w:lineRule="auto"/>
      </w:pPr>
      <w:r>
        <w:drawing>
          <wp:anchor xmlns:wp14="http://schemas.microsoft.com/office/word/2010/wordprocessingDrawing" distT="0" distB="0" distL="0" distR="0" simplePos="0" relativeHeight="276225" behindDoc="0" locked="0" layoutInCell="1" allowOverlap="1" wp14:anchorId="6C4530F4" wp14:editId="7777777">
            <wp:simplePos x="0" y="0"/>
            <wp:positionH relativeFrom="page">
              <wp:posOffset>576072</wp:posOffset>
            </wp:positionH>
            <wp:positionV relativeFrom="paragraph">
              <wp:posOffset>292608</wp:posOffset>
            </wp:positionV>
            <wp:extent cx="276225" cy="276225"/>
            <wp:effectExtent l="0" t="0" r="0" b="0"/>
            <wp:wrapNone/>
            <wp:docPr id="14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4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15:57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is that by UPC?</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sorry, is that by UPC SKU? Like, you know, 'cause we have models, yeah.</w:t>
      </w:r>
    </w:p>
    <w:p xmlns:wp14="http://schemas.microsoft.com/office/word/2010/wordml" w14:paraId="4A65CA35" wp14:textId="77777777">
      <w:pPr>
        <w:spacing w:line="300" w:lineRule="auto"/>
      </w:pPr>
      <w:r>
        <w:drawing>
          <wp:anchor xmlns:wp14="http://schemas.microsoft.com/office/word/2010/wordprocessingDrawing" distT="0" distB="0" distL="0" distR="0" simplePos="0" relativeHeight="276225" behindDoc="0" locked="0" layoutInCell="1" allowOverlap="1" wp14:anchorId="0A9AD2F6" wp14:editId="7777777">
            <wp:simplePos x="0" y="0"/>
            <wp:positionH relativeFrom="page">
              <wp:posOffset>576072</wp:posOffset>
            </wp:positionH>
            <wp:positionV relativeFrom="paragraph">
              <wp:posOffset>292608</wp:posOffset>
            </wp:positionV>
            <wp:extent cx="276225" cy="276225"/>
            <wp:effectExtent l="0" t="0" r="0" b="0"/>
            <wp:wrapNone/>
            <wp:docPr id="14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5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16:08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Yes, it's by UPC. Yeah. Yeah, it's by UPC. And you need to make those UPCs 14 digits, which I think you've already done on the paperwork, because for healthcare, it's 14 digit. And you just add zeros at the beginning. That's not an issue. You can do it that way.</w:t>
      </w:r>
    </w:p>
    <w:p xmlns:wp14="http://schemas.microsoft.com/office/word/2010/wordml" w14:paraId="154B9B32" wp14:textId="77777777">
      <w:pPr>
        <w:spacing w:line="300"/>
      </w:pPr>
      <w:r>
        <w:drawing>
          <wp:anchor xmlns:wp14="http://schemas.microsoft.com/office/word/2010/wordprocessingDrawing" distT="0" distB="0" distL="0" distR="0" simplePos="0" relativeHeight="276225" behindDoc="0" locked="0" layoutInCell="1" allowOverlap="1" wp14:anchorId="26013F17" wp14:editId="7777777">
            <wp:simplePos x="0" y="0"/>
            <wp:positionH relativeFrom="page">
              <wp:posOffset>576072</wp:posOffset>
            </wp:positionH>
            <wp:positionV relativeFrom="paragraph">
              <wp:posOffset>292608</wp:posOffset>
            </wp:positionV>
            <wp:extent cx="276225" cy="276225"/>
            <wp:effectExtent l="0" t="0" r="0" b="0"/>
            <wp:wrapNone/>
            <wp:docPr id="14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5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Orla Skally   </w:t>
      </w:r>
      <w:r>
        <w:rPr>
          <w:color w:val="a19f9d"/>
          <w:sz w:val="4.3mm"/>
          <w:szCs w:val="4.3mm"/>
          <w:rFonts w:ascii="Segoe UI" w:hAnsi="Segoe UI" w:eastAsia="Segoe UI" w:cs="Segoe UI"/>
        </w:rPr>
        <w:t xml:space="preserve">16:12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2074FA52" wp14:textId="77777777">
      <w:pPr>
        <w:spacing w:line="300" w:lineRule="auto"/>
      </w:pPr>
      <w:r>
        <w:drawing>
          <wp:anchor xmlns:wp14="http://schemas.microsoft.com/office/word/2010/wordprocessingDrawing" distT="0" distB="0" distL="0" distR="0" simplePos="0" relativeHeight="276225" behindDoc="0" locked="0" layoutInCell="1" allowOverlap="1" wp14:anchorId="1C59ED64" wp14:editId="7777777">
            <wp:simplePos x="0" y="0"/>
            <wp:positionH relativeFrom="page">
              <wp:posOffset>576072</wp:posOffset>
            </wp:positionH>
            <wp:positionV relativeFrom="paragraph">
              <wp:posOffset>292608</wp:posOffset>
            </wp:positionV>
            <wp:extent cx="276225" cy="276225"/>
            <wp:effectExtent l="0" t="0" r="0" b="0"/>
            <wp:wrapNone/>
            <wp:docPr id="14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5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16:28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Or, yeah, the authorized rep. Sorry, I'm blanking on the name again. Can you, what is this? Who? I made an invite. Like, they they should be playing a part here as well in terms of data entry to Udemed.</w:t>
      </w:r>
    </w:p>
    <w:p xmlns:wp14="http://schemas.microsoft.com/office/word/2010/wordml" w14:paraId="09F8919F" wp14:textId="77777777">
      <w:pPr>
        <w:spacing w:line="300"/>
      </w:pPr>
      <w:r>
        <w:drawing>
          <wp:anchor xmlns:wp14="http://schemas.microsoft.com/office/word/2010/wordprocessingDrawing" distT="0" distB="0" distL="0" distR="0" simplePos="0" relativeHeight="276225" behindDoc="0" locked="0" layoutInCell="1" allowOverlap="1" wp14:anchorId="2EA9C07C" wp14:editId="7777777">
            <wp:simplePos x="0" y="0"/>
            <wp:positionH relativeFrom="page">
              <wp:posOffset>576072</wp:posOffset>
            </wp:positionH>
            <wp:positionV relativeFrom="paragraph">
              <wp:posOffset>292608</wp:posOffset>
            </wp:positionV>
            <wp:extent cx="276225" cy="276225"/>
            <wp:effectExtent l="0" t="0" r="0" b="0"/>
            <wp:wrapNone/>
            <wp:docPr id="14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5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16:28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 so...</w:t>
      </w:r>
    </w:p>
    <w:p xmlns:wp14="http://schemas.microsoft.com/office/word/2010/wordml" w14:paraId="643CD11B" wp14:textId="77777777">
      <w:pPr>
        <w:spacing w:line="300"/>
      </w:pPr>
      <w:r>
        <w:drawing>
          <wp:anchor xmlns:wp14="http://schemas.microsoft.com/office/word/2010/wordprocessingDrawing" distT="0" distB="0" distL="0" distR="0" simplePos="0" relativeHeight="276225" behindDoc="0" locked="0" layoutInCell="1" allowOverlap="1" wp14:anchorId="1B90195B" wp14:editId="7777777">
            <wp:simplePos x="0" y="0"/>
            <wp:positionH relativeFrom="page">
              <wp:posOffset>576072</wp:posOffset>
            </wp:positionH>
            <wp:positionV relativeFrom="paragraph">
              <wp:posOffset>292608</wp:posOffset>
            </wp:positionV>
            <wp:extent cx="276225" cy="276225"/>
            <wp:effectExtent l="0" t="0" r="0" b="0"/>
            <wp:wrapNone/>
            <wp:docPr id="14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5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16:30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Sorry, Colm.</w:t>
      </w:r>
    </w:p>
    <w:p xmlns:wp14="http://schemas.microsoft.com/office/word/2010/wordml" w14:paraId="0361AD43" wp14:textId="77777777">
      <w:pPr>
        <w:spacing w:line="300"/>
      </w:pPr>
      <w:r>
        <w:drawing>
          <wp:anchor xmlns:wp14="http://schemas.microsoft.com/office/word/2010/wordprocessingDrawing" distT="0" distB="0" distL="0" distR="0" simplePos="0" relativeHeight="276225" behindDoc="0" locked="0" layoutInCell="1" allowOverlap="1" wp14:anchorId="20ABD836" wp14:editId="7777777">
            <wp:simplePos x="0" y="0"/>
            <wp:positionH relativeFrom="page">
              <wp:posOffset>576072</wp:posOffset>
            </wp:positionH>
            <wp:positionV relativeFrom="paragraph">
              <wp:posOffset>292608</wp:posOffset>
            </wp:positionV>
            <wp:extent cx="276225" cy="276225"/>
            <wp:effectExtent l="0" t="0" r="0" b="0"/>
            <wp:wrapNone/>
            <wp:docPr id="15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5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16:31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 Sinead.</w:t>
      </w:r>
    </w:p>
    <w:p xmlns:wp14="http://schemas.microsoft.com/office/word/2010/wordml" w14:paraId="3782394B" wp14:textId="77777777">
      <w:pPr>
        <w:spacing w:line="300"/>
      </w:pPr>
      <w:r>
        <w:drawing>
          <wp:anchor xmlns:wp14="http://schemas.microsoft.com/office/word/2010/wordprocessingDrawing" distT="0" distB="0" distL="0" distR="0" simplePos="0" relativeHeight="276225" behindDoc="0" locked="0" layoutInCell="1" allowOverlap="1" wp14:anchorId="30701040" wp14:editId="7777777">
            <wp:simplePos x="0" y="0"/>
            <wp:positionH relativeFrom="page">
              <wp:posOffset>576072</wp:posOffset>
            </wp:positionH>
            <wp:positionV relativeFrom="paragraph">
              <wp:posOffset>292608</wp:posOffset>
            </wp:positionV>
            <wp:extent cx="276225" cy="276225"/>
            <wp:effectExtent l="0" t="0" r="0" b="0"/>
            <wp:wrapNone/>
            <wp:docPr id="15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5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16:34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Med Envoy.</w:t>
      </w:r>
    </w:p>
    <w:p xmlns:wp14="http://schemas.microsoft.com/office/word/2010/wordml" w14:paraId="604754C5" wp14:textId="77777777">
      <w:pPr>
        <w:spacing w:line="300"/>
      </w:pPr>
      <w:r>
        <w:drawing>
          <wp:anchor xmlns:wp14="http://schemas.microsoft.com/office/word/2010/wordprocessingDrawing" distT="0" distB="0" distL="0" distR="0" simplePos="0" relativeHeight="276225" behindDoc="0" locked="0" layoutInCell="1" allowOverlap="1" wp14:anchorId="1399C2A7" wp14:editId="7777777">
            <wp:simplePos x="0" y="0"/>
            <wp:positionH relativeFrom="page">
              <wp:posOffset>576072</wp:posOffset>
            </wp:positionH>
            <wp:positionV relativeFrom="paragraph">
              <wp:posOffset>292608</wp:posOffset>
            </wp:positionV>
            <wp:extent cx="276225" cy="276225"/>
            <wp:effectExtent l="0" t="0" r="0" b="0"/>
            <wp:wrapNone/>
            <wp:docPr id="15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5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Orla Skally   </w:t>
      </w:r>
      <w:r>
        <w:rPr>
          <w:color w:val="a19f9d"/>
          <w:sz w:val="4.3mm"/>
          <w:szCs w:val="4.3mm"/>
          <w:rFonts w:ascii="Segoe UI" w:hAnsi="Segoe UI" w:eastAsia="Segoe UI" w:cs="Segoe UI"/>
        </w:rPr>
        <w:t xml:space="preserve">16:35</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Measured.</w:t>
      </w:r>
    </w:p>
    <w:p xmlns:wp14="http://schemas.microsoft.com/office/word/2010/wordml" w14:paraId="2EC93496" wp14:textId="77777777">
      <w:pPr>
        <w:spacing w:line="300" w:lineRule="auto"/>
      </w:pPr>
      <w:r>
        <w:drawing>
          <wp:anchor xmlns:wp14="http://schemas.microsoft.com/office/word/2010/wordprocessingDrawing" distT="0" distB="0" distL="0" distR="0" simplePos="0" relativeHeight="276225" behindDoc="0" locked="0" layoutInCell="1" allowOverlap="1" wp14:anchorId="2B8170BD" wp14:editId="7777777">
            <wp:simplePos x="0" y="0"/>
            <wp:positionH relativeFrom="page">
              <wp:posOffset>576072</wp:posOffset>
            </wp:positionH>
            <wp:positionV relativeFrom="paragraph">
              <wp:posOffset>292608</wp:posOffset>
            </wp:positionV>
            <wp:extent cx="276225" cy="276225"/>
            <wp:effectExtent l="0" t="0" r="0" b="0"/>
            <wp:wrapNone/>
            <wp:docPr id="15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5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16:37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But no, they shouldn't, they should just be checking it's in there. The legal manufacturer, which is Data Inc. as far as Europe's concerned, they're responsible for putting the data into Udemed and then the importer and the authorised rep have to check it's there.</w:t>
      </w:r>
    </w:p>
    <w:p xmlns:wp14="http://schemas.microsoft.com/office/word/2010/wordml" w14:paraId="3FCE6BC7" wp14:textId="77777777">
      <w:pPr>
        <w:spacing w:line="300"/>
      </w:pPr>
      <w:r>
        <w:drawing>
          <wp:anchor xmlns:wp14="http://schemas.microsoft.com/office/word/2010/wordprocessingDrawing" distT="0" distB="0" distL="0" distR="0" simplePos="0" relativeHeight="276225" behindDoc="0" locked="0" layoutInCell="1" allowOverlap="1" wp14:anchorId="2BAD9253" wp14:editId="7777777">
            <wp:simplePos x="0" y="0"/>
            <wp:positionH relativeFrom="page">
              <wp:posOffset>576072</wp:posOffset>
            </wp:positionH>
            <wp:positionV relativeFrom="paragraph">
              <wp:posOffset>292608</wp:posOffset>
            </wp:positionV>
            <wp:extent cx="276225" cy="276225"/>
            <wp:effectExtent l="0" t="0" r="0" b="0"/>
            <wp:wrapNone/>
            <wp:docPr id="15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5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16:47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6B078C5E" wp14:textId="77777777">
      <w:pPr>
        <w:spacing w:line="300"/>
      </w:pPr>
      <w:r>
        <w:drawing>
          <wp:anchor xmlns:wp14="http://schemas.microsoft.com/office/word/2010/wordprocessingDrawing" distT="0" distB="0" distL="0" distR="0" simplePos="0" relativeHeight="276225" behindDoc="0" locked="0" layoutInCell="1" allowOverlap="1" wp14:anchorId="6DC99392" wp14:editId="7777777">
            <wp:simplePos x="0" y="0"/>
            <wp:positionH relativeFrom="page">
              <wp:posOffset>576072</wp:posOffset>
            </wp:positionH>
            <wp:positionV relativeFrom="paragraph">
              <wp:posOffset>292608</wp:posOffset>
            </wp:positionV>
            <wp:extent cx="276225" cy="276225"/>
            <wp:effectExtent l="0" t="0" r="0" b="0"/>
            <wp:wrapNone/>
            <wp:docPr id="15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6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16:55</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48DA9FDD" wp14:textId="77777777">
      <w:pPr>
        <w:spacing w:line="300" w:lineRule="auto"/>
      </w:pPr>
      <w:r>
        <w:drawing>
          <wp:anchor xmlns:wp14="http://schemas.microsoft.com/office/word/2010/wordprocessingDrawing" distT="0" distB="0" distL="0" distR="0" simplePos="0" relativeHeight="276225" behindDoc="0" locked="0" layoutInCell="1" allowOverlap="1" wp14:anchorId="6FD88E61" wp14:editId="7777777">
            <wp:simplePos x="0" y="0"/>
            <wp:positionH relativeFrom="page">
              <wp:posOffset>576072</wp:posOffset>
            </wp:positionH>
            <wp:positionV relativeFrom="paragraph">
              <wp:posOffset>292608</wp:posOffset>
            </wp:positionV>
            <wp:extent cx="276225" cy="276225"/>
            <wp:effectExtent l="0" t="0" r="0" b="0"/>
            <wp:wrapNone/>
            <wp:docPr id="15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6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16:59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to that point, Jenny, as MedEnvoy or a representative or registered as the actor for manufacturer, it is therefore with MedEnvoy working with T Inc to upload the devices into Udimed. Is my understanding based on your regulation?</w:t>
      </w:r>
    </w:p>
    <w:p xmlns:wp14="http://schemas.microsoft.com/office/word/2010/wordml" w14:paraId="79016921" wp14:textId="77777777">
      <w:pPr>
        <w:spacing w:line="300" w:lineRule="auto"/>
      </w:pPr>
      <w:r>
        <w:drawing>
          <wp:anchor xmlns:wp14="http://schemas.microsoft.com/office/word/2010/wordprocessingDrawing" distT="0" distB="0" distL="0" distR="0" simplePos="0" relativeHeight="276225" behindDoc="0" locked="0" layoutInCell="1" allowOverlap="1" wp14:anchorId="6282D39A" wp14:editId="7777777">
            <wp:simplePos x="0" y="0"/>
            <wp:positionH relativeFrom="page">
              <wp:posOffset>576072</wp:posOffset>
            </wp:positionH>
            <wp:positionV relativeFrom="paragraph">
              <wp:posOffset>292608</wp:posOffset>
            </wp:positionV>
            <wp:extent cx="276225" cy="276225"/>
            <wp:effectExtent l="0" t="0" r="0" b="0"/>
            <wp:wrapNone/>
            <wp:docPr id="15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6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16:59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absolutely. It's not not their responsibility.</w:t>
      </w:r>
    </w:p>
    <w:p xmlns:wp14="http://schemas.microsoft.com/office/word/2010/wordml" w14:paraId="42B662EC" wp14:textId="77777777">
      <w:pPr>
        <w:spacing w:line="300"/>
      </w:pPr>
      <w:r>
        <w:drawing>
          <wp:anchor xmlns:wp14="http://schemas.microsoft.com/office/word/2010/wordprocessingDrawing" distT="0" distB="0" distL="0" distR="0" simplePos="0" relativeHeight="276225" behindDoc="0" locked="0" layoutInCell="1" allowOverlap="1" wp14:anchorId="0809FD41" wp14:editId="7777777">
            <wp:simplePos x="0" y="0"/>
            <wp:positionH relativeFrom="page">
              <wp:posOffset>576072</wp:posOffset>
            </wp:positionH>
            <wp:positionV relativeFrom="paragraph">
              <wp:posOffset>292608</wp:posOffset>
            </wp:positionV>
            <wp:extent cx="276225" cy="276225"/>
            <wp:effectExtent l="0" t="0" r="0" b="0"/>
            <wp:wrapNone/>
            <wp:docPr id="15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6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17:01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And.</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p>
    <w:p xmlns:wp14="http://schemas.microsoft.com/office/word/2010/wordml" w14:paraId="2C377067" wp14:textId="77777777">
      <w:pPr>
        <w:spacing w:line="300" w:lineRule="auto"/>
      </w:pPr>
      <w:r>
        <w:drawing>
          <wp:anchor xmlns:wp14="http://schemas.microsoft.com/office/word/2010/wordprocessingDrawing" distT="0" distB="0" distL="0" distR="0" simplePos="0" relativeHeight="276225" behindDoc="0" locked="0" layoutInCell="1" allowOverlap="1" wp14:anchorId="3A3B07BF" wp14:editId="7777777">
            <wp:simplePos x="0" y="0"/>
            <wp:positionH relativeFrom="page">
              <wp:posOffset>576072</wp:posOffset>
            </wp:positionH>
            <wp:positionV relativeFrom="paragraph">
              <wp:posOffset>292608</wp:posOffset>
            </wp:positionV>
            <wp:extent cx="276225" cy="276225"/>
            <wp:effectExtent l="0" t="0" r="0" b="0"/>
            <wp:wrapNone/>
            <wp:docPr id="15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6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17:17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2C5C5DA2" wp14:textId="77777777">
      <w:pPr>
        <w:spacing w:line="300" w:lineRule="auto"/>
      </w:pPr>
      <w:r>
        <w:drawing>
          <wp:anchor xmlns:wp14="http://schemas.microsoft.com/office/word/2010/wordprocessingDrawing" distT="0" distB="0" distL="0" distR="0" simplePos="0" relativeHeight="276225" behindDoc="0" locked="0" layoutInCell="1" allowOverlap="1" wp14:anchorId="3D3BB899" wp14:editId="7777777">
            <wp:simplePos x="0" y="0"/>
            <wp:positionH relativeFrom="page">
              <wp:posOffset>576072</wp:posOffset>
            </wp:positionH>
            <wp:positionV relativeFrom="paragraph">
              <wp:posOffset>292608</wp:posOffset>
            </wp:positionV>
            <wp:extent cx="276225" cy="276225"/>
            <wp:effectExtent l="0" t="0" r="0" b="0"/>
            <wp:wrapNone/>
            <wp:docPr id="16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6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17:18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I mean, like, who's legal?</w:t>
      </w:r>
    </w:p>
    <w:p xmlns:wp14="http://schemas.microsoft.com/office/word/2010/wordml" w14:paraId="0F1BB6E8" wp14:textId="77777777">
      <w:pPr>
        <w:spacing w:line="300" w:lineRule="auto"/>
      </w:pPr>
      <w:r>
        <w:drawing>
          <wp:anchor xmlns:wp14="http://schemas.microsoft.com/office/word/2010/wordprocessingDrawing" distT="0" distB="0" distL="0" distR="0" simplePos="0" relativeHeight="276225" behindDoc="0" locked="0" layoutInCell="1" allowOverlap="1" wp14:anchorId="64E39DFE" wp14:editId="7777777">
            <wp:simplePos x="0" y="0"/>
            <wp:positionH relativeFrom="page">
              <wp:posOffset>576072</wp:posOffset>
            </wp:positionH>
            <wp:positionV relativeFrom="paragraph">
              <wp:posOffset>292608</wp:posOffset>
            </wp:positionV>
            <wp:extent cx="276225" cy="276225"/>
            <wp:effectExtent l="0" t="0" r="0" b="0"/>
            <wp:wrapNone/>
            <wp:docPr id="16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6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17:19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Okay, so you've got a contract, like a mandate in place to say that the authorized rep will do it on behalf of the manufacturer.</w:t>
      </w:r>
    </w:p>
    <w:p xmlns:wp14="http://schemas.microsoft.com/office/word/2010/wordml" w14:paraId="3D9D8BC6" wp14:textId="77777777">
      <w:pPr>
        <w:spacing w:line="300" w:lineRule="auto"/>
      </w:pPr>
      <w:r>
        <w:drawing>
          <wp:anchor xmlns:wp14="http://schemas.microsoft.com/office/word/2010/wordprocessingDrawing" distT="0" distB="0" distL="0" distR="0" simplePos="0" relativeHeight="276225" behindDoc="0" locked="0" layoutInCell="1" allowOverlap="1" wp14:anchorId="7D9546F7" wp14:editId="7777777">
            <wp:simplePos x="0" y="0"/>
            <wp:positionH relativeFrom="page">
              <wp:posOffset>576072</wp:posOffset>
            </wp:positionH>
            <wp:positionV relativeFrom="paragraph">
              <wp:posOffset>292608</wp:posOffset>
            </wp:positionV>
            <wp:extent cx="276225" cy="276225"/>
            <wp:effectExtent l="0" t="0" r="0" b="0"/>
            <wp:wrapNone/>
            <wp:docPr id="16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6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17:22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this is DJ Inc.'s responsibility, Orla, not not T, like it's the legal manufacturer's responsibility, and that med envoy, I most authorized reps have us like a side service where they might upload the data for you if it's not their legal responsibility, but they may or may not, like Cody might have already contracted them to upload it or not.</w:t>
      </w:r>
    </w:p>
    <w:p xmlns:wp14="http://schemas.microsoft.com/office/word/2010/wordml" w14:paraId="2F8FF84C" wp14:textId="77777777">
      <w:pPr>
        <w:spacing w:line="300"/>
      </w:pPr>
      <w:r>
        <w:drawing>
          <wp:anchor xmlns:wp14="http://schemas.microsoft.com/office/word/2010/wordprocessingDrawing" distT="0" distB="0" distL="0" distR="0" simplePos="0" relativeHeight="276225" behindDoc="0" locked="0" layoutInCell="1" allowOverlap="1" wp14:anchorId="6BBD04FB" wp14:editId="7777777">
            <wp:simplePos x="0" y="0"/>
            <wp:positionH relativeFrom="page">
              <wp:posOffset>576072</wp:posOffset>
            </wp:positionH>
            <wp:positionV relativeFrom="paragraph">
              <wp:posOffset>292608</wp:posOffset>
            </wp:positionV>
            <wp:extent cx="276225" cy="276225"/>
            <wp:effectExtent l="0" t="0" r="0" b="0"/>
            <wp:wrapNone/>
            <wp:docPr id="16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6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17:28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633C2475" wp14:textId="77777777">
      <w:pPr>
        <w:spacing w:line="300" w:lineRule="auto"/>
      </w:pPr>
      <w:r>
        <w:drawing>
          <wp:anchor xmlns:wp14="http://schemas.microsoft.com/office/word/2010/wordprocessingDrawing" distT="0" distB="0" distL="0" distR="0" simplePos="0" relativeHeight="276225" behindDoc="0" locked="0" layoutInCell="1" allowOverlap="1" wp14:anchorId="678A1311" wp14:editId="7777777">
            <wp:simplePos x="0" y="0"/>
            <wp:positionH relativeFrom="page">
              <wp:posOffset>576072</wp:posOffset>
            </wp:positionH>
            <wp:positionV relativeFrom="paragraph">
              <wp:posOffset>292608</wp:posOffset>
            </wp:positionV>
            <wp:extent cx="276225" cy="276225"/>
            <wp:effectExtent l="0" t="0" r="0" b="0"/>
            <wp:wrapNone/>
            <wp:docPr id="16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6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17:29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7797AE97" wp14:textId="77777777">
      <w:pPr>
        <w:spacing w:line="300"/>
      </w:pPr>
      <w:r>
        <w:drawing>
          <wp:anchor xmlns:wp14="http://schemas.microsoft.com/office/word/2010/wordprocessingDrawing" distT="0" distB="0" distL="0" distR="0" simplePos="0" relativeHeight="276225" behindDoc="0" locked="0" layoutInCell="1" allowOverlap="1" wp14:anchorId="3B7B58E0" wp14:editId="7777777">
            <wp:simplePos x="0" y="0"/>
            <wp:positionH relativeFrom="page">
              <wp:posOffset>576072</wp:posOffset>
            </wp:positionH>
            <wp:positionV relativeFrom="paragraph">
              <wp:posOffset>292608</wp:posOffset>
            </wp:positionV>
            <wp:extent cx="276225" cy="276225"/>
            <wp:effectExtent l="0" t="0" r="0" b="0"/>
            <wp:wrapNone/>
            <wp:docPr id="16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7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17:32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516A550B" wp14:textId="77777777">
      <w:pPr>
        <w:spacing w:line="300" w:lineRule="auto"/>
      </w:pPr>
      <w:r>
        <w:drawing>
          <wp:anchor xmlns:wp14="http://schemas.microsoft.com/office/word/2010/wordprocessingDrawing" distT="0" distB="0" distL="0" distR="0" simplePos="0" relativeHeight="276225" behindDoc="0" locked="0" layoutInCell="1" allowOverlap="1" wp14:anchorId="346817C0" wp14:editId="7777777">
            <wp:simplePos x="0" y="0"/>
            <wp:positionH relativeFrom="page">
              <wp:posOffset>576072</wp:posOffset>
            </wp:positionH>
            <wp:positionV relativeFrom="paragraph">
              <wp:posOffset>292608</wp:posOffset>
            </wp:positionV>
            <wp:extent cx="276225" cy="276225"/>
            <wp:effectExtent l="0" t="0" r="0" b="0"/>
            <wp:wrapNone/>
            <wp:docPr id="16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7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17:46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3C802D64" wp14:textId="77777777">
      <w:pPr>
        <w:spacing w:line="300"/>
      </w:pPr>
      <w:r>
        <w:drawing>
          <wp:anchor xmlns:wp14="http://schemas.microsoft.com/office/word/2010/wordprocessingDrawing" distT="0" distB="0" distL="0" distR="0" simplePos="0" relativeHeight="276225" behindDoc="0" locked="0" layoutInCell="1" allowOverlap="1" wp14:anchorId="6B5469A7" wp14:editId="7777777">
            <wp:simplePos x="0" y="0"/>
            <wp:positionH relativeFrom="page">
              <wp:posOffset>576072</wp:posOffset>
            </wp:positionH>
            <wp:positionV relativeFrom="paragraph">
              <wp:posOffset>292608</wp:posOffset>
            </wp:positionV>
            <wp:extent cx="276225" cy="276225"/>
            <wp:effectExtent l="0" t="0" r="0" b="0"/>
            <wp:wrapNone/>
            <wp:docPr id="16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7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17:49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Don't know.</w:t>
      </w:r>
    </w:p>
    <w:p xmlns:wp14="http://schemas.microsoft.com/office/word/2010/wordml" w14:paraId="161F0F0A" wp14:textId="77777777">
      <w:pPr>
        <w:spacing w:line="300" w:lineRule="auto"/>
      </w:pPr>
      <w:r>
        <w:drawing>
          <wp:anchor xmlns:wp14="http://schemas.microsoft.com/office/word/2010/wordprocessingDrawing" distT="0" distB="0" distL="0" distR="0" simplePos="0" relativeHeight="276225" behindDoc="0" locked="0" layoutInCell="1" allowOverlap="1" wp14:anchorId="38BC5839" wp14:editId="7777777">
            <wp:simplePos x="0" y="0"/>
            <wp:positionH relativeFrom="page">
              <wp:posOffset>576072</wp:posOffset>
            </wp:positionH>
            <wp:positionV relativeFrom="paragraph">
              <wp:posOffset>292608</wp:posOffset>
            </wp:positionV>
            <wp:extent cx="276225" cy="276225"/>
            <wp:effectExtent l="0" t="0" r="0" b="0"/>
            <wp:wrapNone/>
            <wp:docPr id="16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7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17:49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 think he has, so this is another maybe.</w:t>
      </w:r>
    </w:p>
    <w:p xmlns:wp14="http://schemas.microsoft.com/office/word/2010/wordml" w14:paraId="6F9C9331" wp14:textId="77777777">
      <w:pPr>
        <w:spacing w:line="300"/>
      </w:pPr>
      <w:r>
        <w:drawing>
          <wp:anchor xmlns:wp14="http://schemas.microsoft.com/office/word/2010/wordprocessingDrawing" distT="0" distB="0" distL="0" distR="0" simplePos="0" relativeHeight="276225" behindDoc="0" locked="0" layoutInCell="1" allowOverlap="1" wp14:anchorId="416138B9" wp14:editId="7777777">
            <wp:simplePos x="0" y="0"/>
            <wp:positionH relativeFrom="page">
              <wp:posOffset>576072</wp:posOffset>
            </wp:positionH>
            <wp:positionV relativeFrom="paragraph">
              <wp:posOffset>292608</wp:posOffset>
            </wp:positionV>
            <wp:extent cx="276225" cy="276225"/>
            <wp:effectExtent l="0" t="0" r="0" b="0"/>
            <wp:wrapNone/>
            <wp:docPr id="16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7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17:49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We.</w:t>
      </w:r>
    </w:p>
    <w:p xmlns:wp14="http://schemas.microsoft.com/office/word/2010/wordml" w14:paraId="110A31F8" wp14:textId="77777777">
      <w:pPr>
        <w:spacing w:line="300" w:lineRule="auto"/>
      </w:pPr>
      <w:r>
        <w:drawing>
          <wp:anchor xmlns:wp14="http://schemas.microsoft.com/office/word/2010/wordprocessingDrawing" distT="0" distB="0" distL="0" distR="0" simplePos="0" relativeHeight="276225" behindDoc="0" locked="0" layoutInCell="1" allowOverlap="1" wp14:anchorId="4A82DF9F" wp14:editId="7777777">
            <wp:simplePos x="0" y="0"/>
            <wp:positionH relativeFrom="page">
              <wp:posOffset>576072</wp:posOffset>
            </wp:positionH>
            <wp:positionV relativeFrom="paragraph">
              <wp:posOffset>292608</wp:posOffset>
            </wp:positionV>
            <wp:extent cx="276225" cy="276225"/>
            <wp:effectExtent l="0" t="0" r="0" b="0"/>
            <wp:wrapNone/>
            <wp:docPr id="17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7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17:53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just challenge is that Cody's the one working with Met Envoy, not me. So he's having side meetings and I'm really not up to date about what's going on on that side, on that front. So I'm kind of stuck in the middle and trying to, so I can go back to Cody of course and ask, but I wouldn't be up to date or in those meetings.</w:t>
      </w:r>
    </w:p>
    <w:p xmlns:wp14="http://schemas.microsoft.com/office/word/2010/wordml" w14:paraId="7889F049" wp14:textId="77777777">
      <w:pPr>
        <w:spacing w:line="300"/>
      </w:pPr>
      <w:r>
        <w:drawing>
          <wp:anchor xmlns:wp14="http://schemas.microsoft.com/office/word/2010/wordprocessingDrawing" distT="0" distB="0" distL="0" distR="0" simplePos="0" relativeHeight="276225" behindDoc="0" locked="0" layoutInCell="1" allowOverlap="1" wp14:anchorId="15A94D3E" wp14:editId="7777777">
            <wp:simplePos x="0" y="0"/>
            <wp:positionH relativeFrom="page">
              <wp:posOffset>576072</wp:posOffset>
            </wp:positionH>
            <wp:positionV relativeFrom="paragraph">
              <wp:posOffset>292608</wp:posOffset>
            </wp:positionV>
            <wp:extent cx="276225" cy="276225"/>
            <wp:effectExtent l="0" t="0" r="0" b="0"/>
            <wp:wrapNone/>
            <wp:docPr id="17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7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17:58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Absolutely.</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I...</w:t>
      </w:r>
    </w:p>
    <w:p xmlns:wp14="http://schemas.microsoft.com/office/word/2010/wordml" w14:paraId="1CB18C3F" wp14:textId="77777777">
      <w:pPr>
        <w:spacing w:line="300"/>
      </w:pPr>
      <w:r>
        <w:drawing>
          <wp:anchor xmlns:wp14="http://schemas.microsoft.com/office/word/2010/wordprocessingDrawing" distT="0" distB="0" distL="0" distR="0" simplePos="0" relativeHeight="276225" behindDoc="0" locked="0" layoutInCell="1" allowOverlap="1" wp14:anchorId="60FE21B8" wp14:editId="7777777">
            <wp:simplePos x="0" y="0"/>
            <wp:positionH relativeFrom="page">
              <wp:posOffset>576072</wp:posOffset>
            </wp:positionH>
            <wp:positionV relativeFrom="paragraph">
              <wp:posOffset>292608</wp:posOffset>
            </wp:positionV>
            <wp:extent cx="276225" cy="276225"/>
            <wp:effectExtent l="0" t="0" r="0" b="0"/>
            <wp:wrapNone/>
            <wp:docPr id="17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7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18:06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p>
    <w:p xmlns:wp14="http://schemas.microsoft.com/office/word/2010/wordml" w14:paraId="38C32C72" wp14:textId="77777777">
      <w:pPr>
        <w:spacing w:line="300"/>
      </w:pPr>
      <w:r>
        <w:drawing>
          <wp:anchor xmlns:wp14="http://schemas.microsoft.com/office/word/2010/wordprocessingDrawing" distT="0" distB="0" distL="0" distR="0" simplePos="0" relativeHeight="276225" behindDoc="0" locked="0" layoutInCell="1" allowOverlap="1" wp14:anchorId="5B9F6C63" wp14:editId="7777777">
            <wp:simplePos x="0" y="0"/>
            <wp:positionH relativeFrom="page">
              <wp:posOffset>576072</wp:posOffset>
            </wp:positionH>
            <wp:positionV relativeFrom="paragraph">
              <wp:posOffset>292608</wp:posOffset>
            </wp:positionV>
            <wp:extent cx="276225" cy="276225"/>
            <wp:effectExtent l="0" t="0" r="0" b="0"/>
            <wp:wrapNone/>
            <wp:docPr id="17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7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18:08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09C0EDEE" wp14:textId="77777777">
      <w:pPr>
        <w:spacing w:line="300"/>
      </w:pPr>
      <w:r>
        <w:drawing>
          <wp:anchor xmlns:wp14="http://schemas.microsoft.com/office/word/2010/wordprocessingDrawing" distT="0" distB="0" distL="0" distR="0" simplePos="0" relativeHeight="276225" behindDoc="0" locked="0" layoutInCell="1" allowOverlap="1" wp14:anchorId="637DBBC0" wp14:editId="7777777">
            <wp:simplePos x="0" y="0"/>
            <wp:positionH relativeFrom="page">
              <wp:posOffset>576072</wp:posOffset>
            </wp:positionH>
            <wp:positionV relativeFrom="paragraph">
              <wp:posOffset>292608</wp:posOffset>
            </wp:positionV>
            <wp:extent cx="276225" cy="276225"/>
            <wp:effectExtent l="0" t="0" r="0" b="0"/>
            <wp:wrapNone/>
            <wp:docPr id="17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7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18:10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p>
    <w:p xmlns:wp14="http://schemas.microsoft.com/office/word/2010/wordml" w14:paraId="119D7415" wp14:textId="77777777">
      <w:pPr>
        <w:spacing w:line="300" w:lineRule="auto"/>
      </w:pPr>
      <w:r>
        <w:drawing>
          <wp:anchor xmlns:wp14="http://schemas.microsoft.com/office/word/2010/wordprocessingDrawing" distT="0" distB="0" distL="0" distR="0" simplePos="0" relativeHeight="276225" behindDoc="0" locked="0" layoutInCell="1" allowOverlap="1" wp14:anchorId="526AD49F" wp14:editId="7777777">
            <wp:simplePos x="0" y="0"/>
            <wp:positionH relativeFrom="page">
              <wp:posOffset>576072</wp:posOffset>
            </wp:positionH>
            <wp:positionV relativeFrom="paragraph">
              <wp:posOffset>292608</wp:posOffset>
            </wp:positionV>
            <wp:extent cx="276225" cy="276225"/>
            <wp:effectExtent l="0" t="0" r="0" b="0"/>
            <wp:wrapNone/>
            <wp:docPr id="17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8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18:13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But I do know he has engaged them to register the devices. Yeah.</w:t>
      </w:r>
    </w:p>
    <w:p xmlns:wp14="http://schemas.microsoft.com/office/word/2010/wordml" w14:paraId="50118CB4" wp14:textId="77777777">
      <w:pPr>
        <w:spacing w:line="300"/>
      </w:pPr>
      <w:r>
        <w:drawing>
          <wp:anchor xmlns:wp14="http://schemas.microsoft.com/office/word/2010/wordprocessingDrawing" distT="0" distB="0" distL="0" distR="0" simplePos="0" relativeHeight="276225" behindDoc="0" locked="0" layoutInCell="1" allowOverlap="1" wp14:anchorId="6B26DC72" wp14:editId="7777777">
            <wp:simplePos x="0" y="0"/>
            <wp:positionH relativeFrom="page">
              <wp:posOffset>576072</wp:posOffset>
            </wp:positionH>
            <wp:positionV relativeFrom="paragraph">
              <wp:posOffset>292608</wp:posOffset>
            </wp:positionV>
            <wp:extent cx="276225" cy="276225"/>
            <wp:effectExtent l="0" t="0" r="0" b="0"/>
            <wp:wrapNone/>
            <wp:docPr id="17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8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18:13</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And shoot up.</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And to that point, Orla, I know when we did the kickoff for this particular scope, I did reference and ask Cody to get an overview and did follow up with him last week, which is the mail you refer to at start, a copy of that, either the project plan or the task list from med envoy in relation to their activities, because that will help us understand</w:t>
      </w:r>
    </w:p>
    <w:p xmlns:wp14="http://schemas.microsoft.com/office/word/2010/wordml" w14:paraId="1F309A8B" wp14:textId="77777777">
      <w:pPr>
        <w:spacing w:line="300" w:lineRule="auto"/>
      </w:pPr>
      <w:r>
        <w:drawing>
          <wp:anchor xmlns:wp14="http://schemas.microsoft.com/office/word/2010/wordprocessingDrawing" distT="0" distB="0" distL="0" distR="0" simplePos="0" relativeHeight="276225" behindDoc="0" locked="0" layoutInCell="1" allowOverlap="1" wp14:anchorId="2FD33171" wp14:editId="7777777">
            <wp:simplePos x="0" y="0"/>
            <wp:positionH relativeFrom="page">
              <wp:posOffset>576072</wp:posOffset>
            </wp:positionH>
            <wp:positionV relativeFrom="paragraph">
              <wp:posOffset>292608</wp:posOffset>
            </wp:positionV>
            <wp:extent cx="276225" cy="276225"/>
            <wp:effectExtent l="0" t="0" r="0" b="0"/>
            <wp:wrapNone/>
            <wp:docPr id="17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8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18:23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Mm.</w:t>
      </w:r>
    </w:p>
    <w:p xmlns:wp14="http://schemas.microsoft.com/office/word/2010/wordml" w14:paraId="1CC8ED44" wp14:textId="77777777">
      <w:pPr>
        <w:spacing w:line="300" w:lineRule="auto"/>
      </w:pPr>
      <w:r>
        <w:drawing>
          <wp:anchor xmlns:wp14="http://schemas.microsoft.com/office/word/2010/wordprocessingDrawing" distT="0" distB="0" distL="0" distR="0" simplePos="0" relativeHeight="276225" behindDoc="0" locked="0" layoutInCell="1" allowOverlap="1" wp14:anchorId="62183D40" wp14:editId="7777777">
            <wp:simplePos x="0" y="0"/>
            <wp:positionH relativeFrom="page">
              <wp:posOffset>576072</wp:posOffset>
            </wp:positionH>
            <wp:positionV relativeFrom="paragraph">
              <wp:posOffset>292608</wp:posOffset>
            </wp:positionV>
            <wp:extent cx="276225" cy="276225"/>
            <wp:effectExtent l="0" t="0" r="0" b="0"/>
            <wp:wrapNone/>
            <wp:docPr id="17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8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18:38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How that fits in?</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in the work that we're doing. So to the point that the devices need to be registered within you to med and that lies with that med envoy if they're acting on behalf of the manufacturer actor in relation to TD Inc. But because we've no oversight of when that activity is happening, we're obviously</w:t>
      </w:r>
    </w:p>
    <w:p xmlns:wp14="http://schemas.microsoft.com/office/word/2010/wordml" w14:paraId="6248580C" wp14:textId="77777777">
      <w:pPr>
        <w:spacing w:line="300" w:lineRule="auto"/>
      </w:pPr>
      <w:r>
        <w:drawing>
          <wp:anchor xmlns:wp14="http://schemas.microsoft.com/office/word/2010/wordprocessingDrawing" distT="0" distB="0" distL="0" distR="0" simplePos="0" relativeHeight="276225" behindDoc="0" locked="0" layoutInCell="1" allowOverlap="1" wp14:anchorId="17E478B1" wp14:editId="7777777">
            <wp:simplePos x="0" y="0"/>
            <wp:positionH relativeFrom="page">
              <wp:posOffset>576072</wp:posOffset>
            </wp:positionH>
            <wp:positionV relativeFrom="paragraph">
              <wp:posOffset>292608</wp:posOffset>
            </wp:positionV>
            <wp:extent cx="276225" cy="276225"/>
            <wp:effectExtent l="0" t="0" r="0" b="0"/>
            <wp:wrapNone/>
            <wp:docPr id="17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8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18:42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 know, 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75A64A41" wp14:textId="77777777">
      <w:pPr>
        <w:spacing w:line="300"/>
      </w:pPr>
      <w:r>
        <w:drawing>
          <wp:anchor xmlns:wp14="http://schemas.microsoft.com/office/word/2010/wordprocessingDrawing" distT="0" distB="0" distL="0" distR="0" simplePos="0" relativeHeight="276225" behindDoc="0" locked="0" layoutInCell="1" allowOverlap="1" wp14:anchorId="42168EB3" wp14:editId="7777777">
            <wp:simplePos x="0" y="0"/>
            <wp:positionH relativeFrom="page">
              <wp:posOffset>576072</wp:posOffset>
            </wp:positionH>
            <wp:positionV relativeFrom="paragraph">
              <wp:posOffset>292608</wp:posOffset>
            </wp:positionV>
            <wp:extent cx="276225" cy="276225"/>
            <wp:effectExtent l="0" t="0" r="0" b="0"/>
            <wp:wrapNone/>
            <wp:docPr id="18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8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19:01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Call, you know, calling it out or trying to understand how that's happening to ensure, I suppose, that it just doesn't get dropped or missed or forgotten or whatever it is, because people think that somebody else is doing it.</w:t>
      </w:r>
    </w:p>
    <w:p xmlns:wp14="http://schemas.microsoft.com/office/word/2010/wordml" w14:paraId="0A66C0EC" wp14:textId="77777777">
      <w:pPr>
        <w:spacing w:line="300" w:lineRule="auto"/>
      </w:pPr>
      <w:r>
        <w:drawing>
          <wp:anchor xmlns:wp14="http://schemas.microsoft.com/office/word/2010/wordprocessingDrawing" distT="0" distB="0" distL="0" distR="0" simplePos="0" relativeHeight="276225" behindDoc="0" locked="0" layoutInCell="1" allowOverlap="1" wp14:anchorId="320BE334" wp14:editId="7777777">
            <wp:simplePos x="0" y="0"/>
            <wp:positionH relativeFrom="page">
              <wp:posOffset>576072</wp:posOffset>
            </wp:positionH>
            <wp:positionV relativeFrom="paragraph">
              <wp:posOffset>292608</wp:posOffset>
            </wp:positionV>
            <wp:extent cx="276225" cy="276225"/>
            <wp:effectExtent l="0" t="0" r="0" b="0"/>
            <wp:wrapNone/>
            <wp:docPr id="18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8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19:03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or or we have.</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double like duplication, which is like the worst thing ever as well, you know, so, yeah, so just I suppose, yeah.</w:t>
      </w:r>
    </w:p>
    <w:p xmlns:wp14="http://schemas.microsoft.com/office/word/2010/wordml" w14:paraId="00FD5BFA" wp14:textId="77777777">
      <w:pPr>
        <w:spacing w:line="300"/>
      </w:pPr>
      <w:r>
        <w:drawing>
          <wp:anchor xmlns:wp14="http://schemas.microsoft.com/office/word/2010/wordprocessingDrawing" distT="0" distB="0" distL="0" distR="0" simplePos="0" relativeHeight="276225" behindDoc="0" locked="0" layoutInCell="1" allowOverlap="1" wp14:anchorId="6C4F975B" wp14:editId="7777777">
            <wp:simplePos x="0" y="0"/>
            <wp:positionH relativeFrom="page">
              <wp:posOffset>576072</wp:posOffset>
            </wp:positionH>
            <wp:positionV relativeFrom="paragraph">
              <wp:posOffset>292608</wp:posOffset>
            </wp:positionV>
            <wp:extent cx="276225" cy="276225"/>
            <wp:effectExtent l="0" t="0" r="0" b="0"/>
            <wp:wrapNone/>
            <wp:docPr id="18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8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19:18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TD.</w:t>
      </w:r>
    </w:p>
    <w:p xmlns:wp14="http://schemas.microsoft.com/office/word/2010/wordml" w14:paraId="6AD09AA2" wp14:textId="77777777">
      <w:pPr>
        <w:spacing w:line="300" w:lineRule="auto"/>
      </w:pPr>
      <w:r>
        <w:drawing>
          <wp:anchor xmlns:wp14="http://schemas.microsoft.com/office/word/2010/wordprocessingDrawing" distT="0" distB="0" distL="0" distR="0" simplePos="0" relativeHeight="276225" behindDoc="0" locked="0" layoutInCell="1" allowOverlap="1" wp14:anchorId="0936F179" wp14:editId="7777777">
            <wp:simplePos x="0" y="0"/>
            <wp:positionH relativeFrom="page">
              <wp:posOffset>576072</wp:posOffset>
            </wp:positionH>
            <wp:positionV relativeFrom="paragraph">
              <wp:posOffset>292608</wp:posOffset>
            </wp:positionV>
            <wp:extent cx="276225" cy="276225"/>
            <wp:effectExtent l="0" t="0" r="0" b="0"/>
            <wp:wrapNone/>
            <wp:docPr id="18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8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19:20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 if you're talking to Cody, could you just maybe mention it to him? So it really is exactly for that reason to avoid duplication where possible. And without it, we definitely may struggle to</w:t>
      </w:r>
    </w:p>
    <w:p xmlns:wp14="http://schemas.microsoft.com/office/word/2010/wordml" w14:paraId="78A690DE" wp14:textId="77777777">
      <w:pPr>
        <w:spacing w:line="300" w:lineRule="auto"/>
      </w:pPr>
      <w:r>
        <w:drawing>
          <wp:anchor xmlns:wp14="http://schemas.microsoft.com/office/word/2010/wordprocessingDrawing" distT="0" distB="0" distL="0" distR="0" simplePos="0" relativeHeight="276225" behindDoc="0" locked="0" layoutInCell="1" allowOverlap="1" wp14:anchorId="6AF09F50" wp14:editId="7777777">
            <wp:simplePos x="0" y="0"/>
            <wp:positionH relativeFrom="page">
              <wp:posOffset>576072</wp:posOffset>
            </wp:positionH>
            <wp:positionV relativeFrom="paragraph">
              <wp:posOffset>292608</wp:posOffset>
            </wp:positionV>
            <wp:extent cx="276225" cy="276225"/>
            <wp:effectExtent l="0" t="0" r="0" b="0"/>
            <wp:wrapNone/>
            <wp:docPr id="18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8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19:25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Or gaps, 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No.</w:t>
      </w:r>
    </w:p>
    <w:p xmlns:wp14="http://schemas.microsoft.com/office/word/2010/wordml" w14:paraId="3C63D8F9" wp14:textId="77777777">
      <w:pPr>
        <w:spacing w:line="300"/>
      </w:pPr>
      <w:r>
        <w:drawing>
          <wp:anchor xmlns:wp14="http://schemas.microsoft.com/office/word/2010/wordprocessingDrawing" distT="0" distB="0" distL="0" distR="0" simplePos="0" relativeHeight="276225" behindDoc="0" locked="0" layoutInCell="1" allowOverlap="1" wp14:anchorId="588ED2E5" wp14:editId="7777777">
            <wp:simplePos x="0" y="0"/>
            <wp:positionH relativeFrom="page">
              <wp:posOffset>576072</wp:posOffset>
            </wp:positionH>
            <wp:positionV relativeFrom="paragraph">
              <wp:posOffset>292608</wp:posOffset>
            </wp:positionV>
            <wp:extent cx="276225" cy="276225"/>
            <wp:effectExtent l="0" t="0" r="0" b="0"/>
            <wp:wrapNone/>
            <wp:docPr id="18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9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19:37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ensure that we are all aligned really.</w:t>
      </w:r>
    </w:p>
    <w:p xmlns:wp14="http://schemas.microsoft.com/office/word/2010/wordml" w14:paraId="137F7646" wp14:textId="77777777">
      <w:pPr>
        <w:spacing w:line="300" w:lineRule="auto"/>
      </w:pPr>
      <w:r>
        <w:drawing>
          <wp:anchor xmlns:wp14="http://schemas.microsoft.com/office/word/2010/wordprocessingDrawing" distT="0" distB="0" distL="0" distR="0" simplePos="0" relativeHeight="276225" behindDoc="0" locked="0" layoutInCell="1" allowOverlap="1" wp14:anchorId="47D90FF6" wp14:editId="7777777">
            <wp:simplePos x="0" y="0"/>
            <wp:positionH relativeFrom="page">
              <wp:posOffset>576072</wp:posOffset>
            </wp:positionH>
            <wp:positionV relativeFrom="paragraph">
              <wp:posOffset>292608</wp:posOffset>
            </wp:positionV>
            <wp:extent cx="276225" cy="276225"/>
            <wp:effectExtent l="0" t="0" r="0" b="0"/>
            <wp:wrapNone/>
            <wp:docPr id="18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9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19:40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practically speaking, like it's data Ireland or deals responsibility, one of the important responsibilities to check is the data in Udemed. And if it's not, you're not supposed to place product in the market.</w:t>
      </w:r>
    </w:p>
    <w:p xmlns:wp14="http://schemas.microsoft.com/office/word/2010/wordml" w14:paraId="268EBD15" wp14:textId="77777777">
      <w:pPr>
        <w:spacing w:line="300" w:lineRule="auto"/>
      </w:pPr>
      <w:r>
        <w:drawing>
          <wp:anchor xmlns:wp14="http://schemas.microsoft.com/office/word/2010/wordprocessingDrawing" distT="0" distB="0" distL="0" distR="0" simplePos="0" relativeHeight="276225" behindDoc="0" locked="0" layoutInCell="1" allowOverlap="1" wp14:anchorId="2D14A381" wp14:editId="7777777">
            <wp:simplePos x="0" y="0"/>
            <wp:positionH relativeFrom="page">
              <wp:posOffset>576072</wp:posOffset>
            </wp:positionH>
            <wp:positionV relativeFrom="paragraph">
              <wp:posOffset>292608</wp:posOffset>
            </wp:positionV>
            <wp:extent cx="276225" cy="276225"/>
            <wp:effectExtent l="0" t="0" r="0" b="0"/>
            <wp:wrapNone/>
            <wp:docPr id="18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9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19:40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Mhm.</w:t>
      </w:r>
    </w:p>
    <w:p xmlns:wp14="http://schemas.microsoft.com/office/word/2010/wordml" w14:paraId="5F55F8BA" wp14:textId="77777777">
      <w:pPr>
        <w:spacing w:line="300"/>
      </w:pPr>
      <w:r>
        <w:drawing>
          <wp:anchor xmlns:wp14="http://schemas.microsoft.com/office/word/2010/wordprocessingDrawing" distT="0" distB="0" distL="0" distR="0" simplePos="0" relativeHeight="276225" behindDoc="0" locked="0" layoutInCell="1" allowOverlap="1" wp14:anchorId="07D7B202" wp14:editId="7777777">
            <wp:simplePos x="0" y="0"/>
            <wp:positionH relativeFrom="page">
              <wp:posOffset>576072</wp:posOffset>
            </wp:positionH>
            <wp:positionV relativeFrom="paragraph">
              <wp:posOffset>292608</wp:posOffset>
            </wp:positionV>
            <wp:extent cx="276225" cy="276225"/>
            <wp:effectExtent l="0" t="0" r="0" b="0"/>
            <wp:wrapNone/>
            <wp:docPr id="18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9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19:47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In there.</w:t>
      </w:r>
    </w:p>
    <w:p xmlns:wp14="http://schemas.microsoft.com/office/word/2010/wordml" w14:paraId="42E8178E" wp14:textId="77777777">
      <w:pPr>
        <w:spacing w:line="300" w:lineRule="auto"/>
      </w:pPr>
      <w:r>
        <w:drawing>
          <wp:anchor xmlns:wp14="http://schemas.microsoft.com/office/word/2010/wordprocessingDrawing" distT="0" distB="0" distL="0" distR="0" simplePos="0" relativeHeight="276225" behindDoc="0" locked="0" layoutInCell="1" allowOverlap="1" wp14:anchorId="2D70E5F7" wp14:editId="7777777">
            <wp:simplePos x="0" y="0"/>
            <wp:positionH relativeFrom="page">
              <wp:posOffset>576072</wp:posOffset>
            </wp:positionH>
            <wp:positionV relativeFrom="paragraph">
              <wp:posOffset>292608</wp:posOffset>
            </wp:positionV>
            <wp:extent cx="276225" cy="276225"/>
            <wp:effectExtent l="0" t="0" r="0" b="0"/>
            <wp:wrapNone/>
            <wp:docPr id="18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9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19:49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yeah, yeah.</w:t>
      </w:r>
    </w:p>
    <w:p xmlns:wp14="http://schemas.microsoft.com/office/word/2010/wordml" w14:paraId="12DA5466" wp14:textId="77777777">
      <w:pPr>
        <w:spacing w:line="300"/>
      </w:pPr>
      <w:r>
        <w:drawing>
          <wp:anchor xmlns:wp14="http://schemas.microsoft.com/office/word/2010/wordprocessingDrawing" distT="0" distB="0" distL="0" distR="0" simplePos="0" relativeHeight="276225" behindDoc="0" locked="0" layoutInCell="1" allowOverlap="1" wp14:anchorId="12F1ABB4" wp14:editId="7777777">
            <wp:simplePos x="0" y="0"/>
            <wp:positionH relativeFrom="page">
              <wp:posOffset>576072</wp:posOffset>
            </wp:positionH>
            <wp:positionV relativeFrom="paragraph">
              <wp:posOffset>292608</wp:posOffset>
            </wp:positionV>
            <wp:extent cx="276225" cy="276225"/>
            <wp:effectExtent l="0" t="0" r="0" b="0"/>
            <wp:wrapNone/>
            <wp:docPr id="19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9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19:52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620DD978" wp14:textId="77777777">
      <w:pPr>
        <w:spacing w:line="300"/>
      </w:pPr>
      <w:r>
        <w:drawing>
          <wp:anchor xmlns:wp14="http://schemas.microsoft.com/office/word/2010/wordprocessingDrawing" distT="0" distB="0" distL="0" distR="0" simplePos="0" relativeHeight="276225" behindDoc="0" locked="0" layoutInCell="1" allowOverlap="1" wp14:anchorId="12EA467D" wp14:editId="7777777">
            <wp:simplePos x="0" y="0"/>
            <wp:positionH relativeFrom="page">
              <wp:posOffset>576072</wp:posOffset>
            </wp:positionH>
            <wp:positionV relativeFrom="paragraph">
              <wp:posOffset>292608</wp:posOffset>
            </wp:positionV>
            <wp:extent cx="276225" cy="276225"/>
            <wp:effectExtent l="0" t="0" r="0" b="0"/>
            <wp:wrapNone/>
            <wp:docPr id="19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9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19:54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58F84E2D" wp14:textId="77777777">
      <w:pPr>
        <w:spacing w:line="300" w:lineRule="auto"/>
      </w:pPr>
      <w:r>
        <w:drawing>
          <wp:anchor xmlns:wp14="http://schemas.microsoft.com/office/word/2010/wordprocessingDrawing" distT="0" distB="0" distL="0" distR="0" simplePos="0" relativeHeight="276225" behindDoc="0" locked="0" layoutInCell="1" allowOverlap="1" wp14:anchorId="139AF8FA" wp14:editId="7777777">
            <wp:simplePos x="0" y="0"/>
            <wp:positionH relativeFrom="page">
              <wp:posOffset>576072</wp:posOffset>
            </wp:positionH>
            <wp:positionV relativeFrom="paragraph">
              <wp:posOffset>292608</wp:posOffset>
            </wp:positionV>
            <wp:extent cx="276225" cy="276225"/>
            <wp:effectExtent l="0" t="0" r="0" b="0"/>
            <wp:wrapNone/>
            <wp:docPr id="19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9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19:56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I think Jenny was very clear. Yeah, we're supposed to check. Yeah. Yeah.</w:t>
      </w:r>
    </w:p>
    <w:p xmlns:wp14="http://schemas.microsoft.com/office/word/2010/wordml" w14:paraId="56A1BB87" wp14:textId="77777777">
      <w:pPr>
        <w:spacing w:line="300"/>
      </w:pPr>
      <w:r>
        <w:drawing>
          <wp:anchor xmlns:wp14="http://schemas.microsoft.com/office/word/2010/wordprocessingDrawing" distT="0" distB="0" distL="0" distR="0" simplePos="0" relativeHeight="276225" behindDoc="0" locked="0" layoutInCell="1" allowOverlap="1" wp14:anchorId="321DFE50" wp14:editId="7777777">
            <wp:simplePos x="0" y="0"/>
            <wp:positionH relativeFrom="page">
              <wp:posOffset>576072</wp:posOffset>
            </wp:positionH>
            <wp:positionV relativeFrom="paragraph">
              <wp:posOffset>292608</wp:posOffset>
            </wp:positionV>
            <wp:extent cx="276225" cy="276225"/>
            <wp:effectExtent l="0" t="0" r="0" b="0"/>
            <wp:wrapNone/>
            <wp:docPr id="19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9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19:56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So, I suppose, really.</w:t>
      </w:r>
    </w:p>
    <w:p xmlns:wp14="http://schemas.microsoft.com/office/word/2010/wordml" w14:paraId="14AEF8E0" wp14:textId="77777777">
      <w:pPr>
        <w:spacing w:line="300"/>
      </w:pPr>
      <w:r>
        <w:drawing>
          <wp:anchor xmlns:wp14="http://schemas.microsoft.com/office/word/2010/wordprocessingDrawing" distT="0" distB="0" distL="0" distR="0" simplePos="0" relativeHeight="276225" behindDoc="0" locked="0" layoutInCell="1" allowOverlap="1" wp14:anchorId="6631EA43" wp14:editId="7777777">
            <wp:simplePos x="0" y="0"/>
            <wp:positionH relativeFrom="page">
              <wp:posOffset>576072</wp:posOffset>
            </wp:positionH>
            <wp:positionV relativeFrom="paragraph">
              <wp:posOffset>292608</wp:posOffset>
            </wp:positionV>
            <wp:extent cx="276225" cy="276225"/>
            <wp:effectExtent l="0" t="0" r="0" b="0"/>
            <wp:wrapNone/>
            <wp:docPr id="19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19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19:59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65D3F785" wp14:textId="77777777">
      <w:pPr>
        <w:spacing w:line="300" w:lineRule="auto"/>
      </w:pPr>
      <w:r>
        <w:drawing>
          <wp:anchor xmlns:wp14="http://schemas.microsoft.com/office/word/2010/wordprocessingDrawing" distT="0" distB="0" distL="0" distR="0" simplePos="0" relativeHeight="276225" behindDoc="0" locked="0" layoutInCell="1" allowOverlap="1" wp14:anchorId="1E1F6F4D" wp14:editId="7777777">
            <wp:simplePos x="0" y="0"/>
            <wp:positionH relativeFrom="page">
              <wp:posOffset>576072</wp:posOffset>
            </wp:positionH>
            <wp:positionV relativeFrom="paragraph">
              <wp:posOffset>292608</wp:posOffset>
            </wp:positionV>
            <wp:extent cx="276225" cy="276225"/>
            <wp:effectExtent l="0" t="0" r="0" b="0"/>
            <wp:wrapNone/>
            <wp:docPr id="19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0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20:00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I suppose why that's important to OReilly is in terms of dates with relation to Udemed.</w:t>
      </w:r>
    </w:p>
    <w:p xmlns:wp14="http://schemas.microsoft.com/office/word/2010/wordml" w14:paraId="54D065D7" wp14:textId="77777777">
      <w:pPr>
        <w:spacing w:line="300" w:lineRule="auto"/>
      </w:pPr>
      <w:r>
        <w:drawing>
          <wp:anchor xmlns:wp14="http://schemas.microsoft.com/office/word/2010/wordprocessingDrawing" distT="0" distB="0" distL="0" distR="0" simplePos="0" relativeHeight="276225" behindDoc="0" locked="0" layoutInCell="1" allowOverlap="1" wp14:anchorId="383AFB13" wp14:editId="7777777">
            <wp:simplePos x="0" y="0"/>
            <wp:positionH relativeFrom="page">
              <wp:posOffset>576072</wp:posOffset>
            </wp:positionH>
            <wp:positionV relativeFrom="paragraph">
              <wp:posOffset>292608</wp:posOffset>
            </wp:positionV>
            <wp:extent cx="276225" cy="276225"/>
            <wp:effectExtent l="0" t="0" r="0" b="0"/>
            <wp:wrapNone/>
            <wp:docPr id="19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0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20:16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0FF6AFDA" wp14:textId="77777777">
      <w:pPr>
        <w:spacing w:line="300" w:lineRule="auto"/>
      </w:pPr>
      <w:r>
        <w:drawing>
          <wp:anchor xmlns:wp14="http://schemas.microsoft.com/office/word/2010/wordprocessingDrawing" distT="0" distB="0" distL="0" distR="0" simplePos="0" relativeHeight="276225" behindDoc="0" locked="0" layoutInCell="1" allowOverlap="1" wp14:anchorId="01DD851E" wp14:editId="7777777">
            <wp:simplePos x="0" y="0"/>
            <wp:positionH relativeFrom="page">
              <wp:posOffset>576072</wp:posOffset>
            </wp:positionH>
            <wp:positionV relativeFrom="paragraph">
              <wp:posOffset>292608</wp:posOffset>
            </wp:positionV>
            <wp:extent cx="276225" cy="276225"/>
            <wp:effectExtent l="0" t="0" r="0" b="0"/>
            <wp:wrapNone/>
            <wp:docPr id="19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0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20:16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Go immediately into and any existing products.</w:t>
      </w:r>
    </w:p>
    <w:p xmlns:wp14="http://schemas.microsoft.com/office/word/2010/wordml" w14:paraId="7FDA93B2" wp14:textId="77777777">
      <w:pPr>
        <w:spacing w:line="300" w:lineRule="auto"/>
      </w:pPr>
      <w:r>
        <w:drawing>
          <wp:anchor xmlns:wp14="http://schemas.microsoft.com/office/word/2010/wordprocessingDrawing" distT="0" distB="0" distL="0" distR="0" simplePos="0" relativeHeight="276225" behindDoc="0" locked="0" layoutInCell="1" allowOverlap="1" wp14:anchorId="54AAC6BA" wp14:editId="7777777">
            <wp:simplePos x="0" y="0"/>
            <wp:positionH relativeFrom="page">
              <wp:posOffset>576072</wp:posOffset>
            </wp:positionH>
            <wp:positionV relativeFrom="paragraph">
              <wp:posOffset>292608</wp:posOffset>
            </wp:positionV>
            <wp:extent cx="276225" cy="276225"/>
            <wp:effectExtent l="0" t="0" r="0" b="0"/>
            <wp:wrapNone/>
            <wp:docPr id="19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0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20:21</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You were saying November, is it Jenny? Or is it October? The old products.</w:t>
      </w:r>
    </w:p>
    <w:p xmlns:wp14="http://schemas.microsoft.com/office/word/2010/wordml" w14:paraId="5B1B8F61" wp14:textId="77777777">
      <w:pPr>
        <w:spacing w:line="300"/>
      </w:pPr>
      <w:r>
        <w:drawing>
          <wp:anchor xmlns:wp14="http://schemas.microsoft.com/office/word/2010/wordprocessingDrawing" distT="0" distB="0" distL="0" distR="0" simplePos="0" relativeHeight="276225" behindDoc="0" locked="0" layoutInCell="1" allowOverlap="1" wp14:anchorId="64261C39" wp14:editId="7777777">
            <wp:simplePos x="0" y="0"/>
            <wp:positionH relativeFrom="page">
              <wp:posOffset>576072</wp:posOffset>
            </wp:positionH>
            <wp:positionV relativeFrom="paragraph">
              <wp:posOffset>292608</wp:posOffset>
            </wp:positionV>
            <wp:extent cx="276225" cy="276225"/>
            <wp:effectExtent l="0" t="0" r="0" b="0"/>
            <wp:wrapNone/>
            <wp:docPr id="19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0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20:21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Should also be.</w:t>
      </w:r>
    </w:p>
    <w:p xmlns:wp14="http://schemas.microsoft.com/office/word/2010/wordml" w14:paraId="148A92CC" wp14:textId="77777777">
      <w:pPr>
        <w:spacing w:line="300"/>
      </w:pPr>
      <w:r>
        <w:drawing>
          <wp:anchor xmlns:wp14="http://schemas.microsoft.com/office/word/2010/wordprocessingDrawing" distT="0" distB="0" distL="0" distR="0" simplePos="0" relativeHeight="276225" behindDoc="0" locked="0" layoutInCell="1" allowOverlap="1" wp14:anchorId="5CEA7EF7" wp14:editId="7777777">
            <wp:simplePos x="0" y="0"/>
            <wp:positionH relativeFrom="page">
              <wp:posOffset>576072</wp:posOffset>
            </wp:positionH>
            <wp:positionV relativeFrom="paragraph">
              <wp:posOffset>292608</wp:posOffset>
            </wp:positionV>
            <wp:extent cx="276225" cy="276225"/>
            <wp:effectExtent l="0" t="0" r="0" b="0"/>
            <wp:wrapNone/>
            <wp:docPr id="20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0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20:22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Sorry, November, end of November for current products.</w:t>
      </w:r>
    </w:p>
    <w:p xmlns:wp14="http://schemas.microsoft.com/office/word/2010/wordml" w14:paraId="08E93FC1" wp14:textId="77777777">
      <w:pPr>
        <w:spacing w:line="300" w:lineRule="auto"/>
      </w:pPr>
      <w:r>
        <w:drawing>
          <wp:anchor xmlns:wp14="http://schemas.microsoft.com/office/word/2010/wordprocessingDrawing" distT="0" distB="0" distL="0" distR="0" simplePos="0" relativeHeight="276225" behindDoc="0" locked="0" layoutInCell="1" allowOverlap="1" wp14:anchorId="088C8878" wp14:editId="7777777">
            <wp:simplePos x="0" y="0"/>
            <wp:positionH relativeFrom="page">
              <wp:posOffset>576072</wp:posOffset>
            </wp:positionH>
            <wp:positionV relativeFrom="paragraph">
              <wp:posOffset>292608</wp:posOffset>
            </wp:positionV>
            <wp:extent cx="276225" cy="276225"/>
            <wp:effectExtent l="0" t="0" r="0" b="0"/>
            <wp:wrapNone/>
            <wp:docPr id="20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0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20:27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28th of November. Okay. Yeah, because like we have a new collection.</w:t>
      </w:r>
    </w:p>
    <w:p xmlns:wp14="http://schemas.microsoft.com/office/word/2010/wordml" w14:paraId="51E8C26A" wp14:textId="77777777">
      <w:pPr>
        <w:spacing w:line="300"/>
      </w:pPr>
      <w:r>
        <w:drawing>
          <wp:anchor xmlns:wp14="http://schemas.microsoft.com/office/word/2010/wordprocessingDrawing" distT="0" distB="0" distL="0" distR="0" simplePos="0" relativeHeight="276225" behindDoc="0" locked="0" layoutInCell="1" allowOverlap="1" wp14:anchorId="5B1F026D" wp14:editId="7777777">
            <wp:simplePos x="0" y="0"/>
            <wp:positionH relativeFrom="page">
              <wp:posOffset>576072</wp:posOffset>
            </wp:positionH>
            <wp:positionV relativeFrom="paragraph">
              <wp:posOffset>292608</wp:posOffset>
            </wp:positionV>
            <wp:extent cx="276225" cy="276225"/>
            <wp:effectExtent l="0" t="0" r="0" b="0"/>
            <wp:wrapNone/>
            <wp:docPr id="20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0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20:29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There's a lot to get in there, isn't there?</w:t>
      </w:r>
    </w:p>
    <w:p xmlns:wp14="http://schemas.microsoft.com/office/word/2010/wordml" w14:paraId="077942D2" wp14:textId="77777777">
      <w:pPr>
        <w:spacing w:line="300" w:lineRule="auto"/>
      </w:pPr>
      <w:r>
        <w:drawing>
          <wp:anchor xmlns:wp14="http://schemas.microsoft.com/office/word/2010/wordprocessingDrawing" distT="0" distB="0" distL="0" distR="0" simplePos="0" relativeHeight="276225" behindDoc="0" locked="0" layoutInCell="1" allowOverlap="1" wp14:anchorId="60AE3823" wp14:editId="7777777">
            <wp:simplePos x="0" y="0"/>
            <wp:positionH relativeFrom="page">
              <wp:posOffset>576072</wp:posOffset>
            </wp:positionH>
            <wp:positionV relativeFrom="paragraph">
              <wp:posOffset>292608</wp:posOffset>
            </wp:positionV>
            <wp:extent cx="276225" cy="276225"/>
            <wp:effectExtent l="0" t="0" r="0" b="0"/>
            <wp:wrapNone/>
            <wp:docPr id="20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0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20:35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there is, but yeah, and I just obviously it's a med envoy that's doing that, but I don't know the process or what information they need and how long that takes. But I do know, yeah. If it's by style, okay, we probably have, I don't know, over 100 models or more.</w:t>
      </w:r>
    </w:p>
    <w:p xmlns:wp14="http://schemas.microsoft.com/office/word/2010/wordml" w14:paraId="455F8DF1" wp14:textId="77777777">
      <w:pPr>
        <w:spacing w:line="300"/>
      </w:pPr>
      <w:r>
        <w:drawing>
          <wp:anchor xmlns:wp14="http://schemas.microsoft.com/office/word/2010/wordprocessingDrawing" distT="0" distB="0" distL="0" distR="0" simplePos="0" relativeHeight="276225" behindDoc="0" locked="0" layoutInCell="1" allowOverlap="1" wp14:anchorId="490017BF" wp14:editId="7777777">
            <wp:simplePos x="0" y="0"/>
            <wp:positionH relativeFrom="page">
              <wp:posOffset>576072</wp:posOffset>
            </wp:positionH>
            <wp:positionV relativeFrom="paragraph">
              <wp:posOffset>292608</wp:posOffset>
            </wp:positionV>
            <wp:extent cx="276225" cy="276225"/>
            <wp:effectExtent l="0" t="0" r="0" b="0"/>
            <wp:wrapNone/>
            <wp:docPr id="20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0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20:36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The.</w:t>
      </w:r>
    </w:p>
    <w:p xmlns:wp14="http://schemas.microsoft.com/office/word/2010/wordml" w14:paraId="03A2CCA5" wp14:textId="77777777">
      <w:pPr>
        <w:spacing w:line="300"/>
      </w:pPr>
      <w:r>
        <w:drawing>
          <wp:anchor xmlns:wp14="http://schemas.microsoft.com/office/word/2010/wordprocessingDrawing" distT="0" distB="0" distL="0" distR="0" simplePos="0" relativeHeight="276225" behindDoc="0" locked="0" layoutInCell="1" allowOverlap="1" wp14:anchorId="216C6C1D" wp14:editId="7777777">
            <wp:simplePos x="0" y="0"/>
            <wp:positionH relativeFrom="page">
              <wp:posOffset>576072</wp:posOffset>
            </wp:positionH>
            <wp:positionV relativeFrom="paragraph">
              <wp:posOffset>292608</wp:posOffset>
            </wp:positionV>
            <wp:extent cx="276225" cy="276225"/>
            <wp:effectExtent l="0" t="0" r="0" b="0"/>
            <wp:wrapNone/>
            <wp:docPr id="20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1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20:42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Liu.</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This A lot.</w:t>
      </w:r>
    </w:p>
    <w:p xmlns:wp14="http://schemas.microsoft.com/office/word/2010/wordml" w14:paraId="6C48703A" wp14:textId="77777777">
      <w:pPr>
        <w:spacing w:line="300"/>
      </w:pPr>
      <w:r>
        <w:drawing>
          <wp:anchor xmlns:wp14="http://schemas.microsoft.com/office/word/2010/wordprocessingDrawing" distT="0" distB="0" distL="0" distR="0" simplePos="0" relativeHeight="276225" behindDoc="0" locked="0" layoutInCell="1" allowOverlap="1" wp14:anchorId="592DA23D" wp14:editId="7777777">
            <wp:simplePos x="0" y="0"/>
            <wp:positionH relativeFrom="page">
              <wp:posOffset>576072</wp:posOffset>
            </wp:positionH>
            <wp:positionV relativeFrom="paragraph">
              <wp:posOffset>292608</wp:posOffset>
            </wp:positionV>
            <wp:extent cx="276225" cy="276225"/>
            <wp:effectExtent l="0" t="0" r="0" b="0"/>
            <wp:wrapNone/>
            <wp:docPr id="20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1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20:55</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The.</w:t>
      </w:r>
    </w:p>
    <w:p xmlns:wp14="http://schemas.microsoft.com/office/word/2010/wordml" w14:paraId="6A8C19B2" wp14:textId="77777777">
      <w:pPr>
        <w:spacing w:line="300" w:lineRule="auto"/>
      </w:pPr>
      <w:r>
        <w:drawing>
          <wp:anchor xmlns:wp14="http://schemas.microsoft.com/office/word/2010/wordprocessingDrawing" distT="0" distB="0" distL="0" distR="0" simplePos="0" relativeHeight="276225" behindDoc="0" locked="0" layoutInCell="1" allowOverlap="1" wp14:anchorId="284B8CCE" wp14:editId="7777777">
            <wp:simplePos x="0" y="0"/>
            <wp:positionH relativeFrom="page">
              <wp:posOffset>576072</wp:posOffset>
            </wp:positionH>
            <wp:positionV relativeFrom="paragraph">
              <wp:posOffset>292608</wp:posOffset>
            </wp:positionV>
            <wp:extent cx="276225" cy="276225"/>
            <wp:effectExtent l="0" t="0" r="0" b="0"/>
            <wp:wrapNone/>
            <wp:docPr id="20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1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20:56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There's by SKU, you know, there's loads there, so...</w:t>
      </w:r>
    </w:p>
    <w:p xmlns:wp14="http://schemas.microsoft.com/office/word/2010/wordml" w14:paraId="571E444A" wp14:textId="77777777">
      <w:pPr>
        <w:spacing w:line="300" w:lineRule="auto"/>
      </w:pPr>
      <w:r>
        <w:drawing>
          <wp:anchor xmlns:wp14="http://schemas.microsoft.com/office/word/2010/wordprocessingDrawing" distT="0" distB="0" distL="0" distR="0" simplePos="0" relativeHeight="276225" behindDoc="0" locked="0" layoutInCell="1" allowOverlap="1" wp14:anchorId="42463706" wp14:editId="7777777">
            <wp:simplePos x="0" y="0"/>
            <wp:positionH relativeFrom="page">
              <wp:posOffset>576072</wp:posOffset>
            </wp:positionH>
            <wp:positionV relativeFrom="paragraph">
              <wp:posOffset>292608</wp:posOffset>
            </wp:positionV>
            <wp:extent cx="276225" cy="276225"/>
            <wp:effectExtent l="0" t="0" r="0" b="0"/>
            <wp:wrapNone/>
            <wp:docPr id="20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1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20:58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It is, it's by SKU. There's different levels and there will be, because you've got Master UDI involved as well, basically what they do is they put the basic UDI in. So there'll be the basic UDI numbers go in there and all of the characteristics that go across all of the products are entered at that level.</w:t>
      </w:r>
    </w:p>
    <w:p xmlns:wp14="http://schemas.microsoft.com/office/word/2010/wordml" w14:paraId="6163F6B5" wp14:textId="77777777">
      <w:pPr>
        <w:spacing w:line="300"/>
      </w:pPr>
      <w:r>
        <w:drawing>
          <wp:anchor xmlns:wp14="http://schemas.microsoft.com/office/word/2010/wordprocessingDrawing" distT="0" distB="0" distL="0" distR="0" simplePos="0" relativeHeight="276225" behindDoc="0" locked="0" layoutInCell="1" allowOverlap="1" wp14:anchorId="180CD30A" wp14:editId="7777777">
            <wp:simplePos x="0" y="0"/>
            <wp:positionH relativeFrom="page">
              <wp:posOffset>576072</wp:posOffset>
            </wp:positionH>
            <wp:positionV relativeFrom="paragraph">
              <wp:posOffset>292608</wp:posOffset>
            </wp:positionV>
            <wp:extent cx="276225" cy="276225"/>
            <wp:effectExtent l="0" t="0" r="0" b="0"/>
            <wp:wrapNone/>
            <wp:docPr id="20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1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Orla Skally   </w:t>
      </w:r>
      <w:r>
        <w:rPr>
          <w:color w:val="a19f9d"/>
          <w:sz w:val="4.3mm"/>
          <w:szCs w:val="4.3mm"/>
          <w:rFonts w:ascii="Segoe UI" w:hAnsi="Segoe UI" w:eastAsia="Segoe UI" w:cs="Segoe UI"/>
        </w:rPr>
        <w:t xml:space="preserve">21:06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075B87AA" wp14:textId="77777777">
      <w:pPr>
        <w:spacing w:line="300" w:lineRule="auto"/>
      </w:pPr>
      <w:r>
        <w:drawing>
          <wp:anchor xmlns:wp14="http://schemas.microsoft.com/office/word/2010/wordprocessingDrawing" distT="0" distB="0" distL="0" distR="0" simplePos="0" relativeHeight="276225" behindDoc="0" locked="0" layoutInCell="1" allowOverlap="1" wp14:anchorId="12F15162" wp14:editId="7777777">
            <wp:simplePos x="0" y="0"/>
            <wp:positionH relativeFrom="page">
              <wp:posOffset>576072</wp:posOffset>
            </wp:positionH>
            <wp:positionV relativeFrom="paragraph">
              <wp:posOffset>292608</wp:posOffset>
            </wp:positionV>
            <wp:extent cx="276225" cy="276225"/>
            <wp:effectExtent l="0" t="0" r="0" b="0"/>
            <wp:wrapNone/>
            <wp:docPr id="21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1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21:18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then you put the next level in for the master UDI. And again, there's going to be characteristics that go across all of the products in that group. And then beneath that, you have the individual UDI. So by SKU, where you've got the individual details and they go in there. It's not quite as long winded as class.</w:t>
      </w:r>
    </w:p>
    <w:p xmlns:wp14="http://schemas.microsoft.com/office/word/2010/wordml" w14:paraId="02279669" wp14:textId="77777777">
      <w:pPr>
        <w:spacing w:line="300"/>
      </w:pPr>
      <w:r>
        <w:drawing>
          <wp:anchor xmlns:wp14="http://schemas.microsoft.com/office/word/2010/wordprocessingDrawing" distT="0" distB="0" distL="0" distR="0" simplePos="0" relativeHeight="276225" behindDoc="0" locked="0" layoutInCell="1" allowOverlap="1" wp14:anchorId="6A3BAF52" wp14:editId="7777777">
            <wp:simplePos x="0" y="0"/>
            <wp:positionH relativeFrom="page">
              <wp:posOffset>576072</wp:posOffset>
            </wp:positionH>
            <wp:positionV relativeFrom="paragraph">
              <wp:posOffset>292608</wp:posOffset>
            </wp:positionV>
            <wp:extent cx="276225" cy="276225"/>
            <wp:effectExtent l="0" t="0" r="0" b="0"/>
            <wp:wrapNone/>
            <wp:docPr id="21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1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Orla Skally   </w:t>
      </w:r>
      <w:r>
        <w:rPr>
          <w:color w:val="a19f9d"/>
          <w:sz w:val="4.3mm"/>
          <w:szCs w:val="4.3mm"/>
          <w:rFonts w:ascii="Segoe UI" w:hAnsi="Segoe UI" w:eastAsia="Segoe UI" w:cs="Segoe UI"/>
        </w:rPr>
        <w:t xml:space="preserve">21:19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You.</w:t>
      </w:r>
    </w:p>
    <w:p xmlns:wp14="http://schemas.microsoft.com/office/word/2010/wordml" w14:paraId="351D0489" wp14:textId="77777777">
      <w:pPr>
        <w:spacing w:line="300" w:lineRule="auto"/>
      </w:pPr>
      <w:r>
        <w:drawing>
          <wp:anchor xmlns:wp14="http://schemas.microsoft.com/office/word/2010/wordprocessingDrawing" distT="0" distB="0" distL="0" distR="0" simplePos="0" relativeHeight="276225" behindDoc="0" locked="0" layoutInCell="1" allowOverlap="1" wp14:anchorId="6883DEDB" wp14:editId="7777777">
            <wp:simplePos x="0" y="0"/>
            <wp:positionH relativeFrom="page">
              <wp:posOffset>576072</wp:posOffset>
            </wp:positionH>
            <wp:positionV relativeFrom="paragraph">
              <wp:posOffset>292608</wp:posOffset>
            </wp:positionV>
            <wp:extent cx="276225" cy="276225"/>
            <wp:effectExtent l="0" t="0" r="0" b="0"/>
            <wp:wrapNone/>
            <wp:docPr id="21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1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21:38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2B and three in that you don't have to wait for notified body approval. So once you've got all the information in there and it gets to a certain stage, it just shows as available. So there's a whole step that's missed out on class one and class 2A. So that's a good thing. But yeah, they</w:t>
      </w:r>
    </w:p>
    <w:p xmlns:wp14="http://schemas.microsoft.com/office/word/2010/wordml" w14:paraId="58D534FB" wp14:textId="77777777">
      <w:pPr>
        <w:spacing w:line="300" w:lineRule="auto"/>
      </w:pPr>
      <w:r>
        <w:drawing>
          <wp:anchor xmlns:wp14="http://schemas.microsoft.com/office/word/2010/wordprocessingDrawing" distT="0" distB="0" distL="0" distR="0" simplePos="0" relativeHeight="276225" behindDoc="0" locked="0" layoutInCell="1" allowOverlap="1" wp14:anchorId="2AE442CD" wp14:editId="7777777">
            <wp:simplePos x="0" y="0"/>
            <wp:positionH relativeFrom="page">
              <wp:posOffset>576072</wp:posOffset>
            </wp:positionH>
            <wp:positionV relativeFrom="paragraph">
              <wp:posOffset>292608</wp:posOffset>
            </wp:positionV>
            <wp:extent cx="276225" cy="276225"/>
            <wp:effectExtent l="0" t="0" r="0" b="0"/>
            <wp:wrapNone/>
            <wp:docPr id="21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1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21:49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Right.</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 can I ask you, I suppose, look, we don't have a date for the audit yet, but like, obviously we're working on the registration right now, but what's the consequence or risk if we don't have everything in when the audit? Yeah.</w:t>
      </w:r>
    </w:p>
    <w:p xmlns:wp14="http://schemas.microsoft.com/office/word/2010/wordml" w14:paraId="6C3FFD24" wp14:textId="77777777">
      <w:pPr>
        <w:spacing w:line="300" w:lineRule="auto"/>
      </w:pPr>
      <w:r>
        <w:drawing>
          <wp:anchor xmlns:wp14="http://schemas.microsoft.com/office/word/2010/wordprocessingDrawing" distT="0" distB="0" distL="0" distR="0" simplePos="0" relativeHeight="276225" behindDoc="0" locked="0" layoutInCell="1" allowOverlap="1" wp14:anchorId="3B5E8642" wp14:editId="7777777">
            <wp:simplePos x="0" y="0"/>
            <wp:positionH relativeFrom="page">
              <wp:posOffset>576072</wp:posOffset>
            </wp:positionH>
            <wp:positionV relativeFrom="paragraph">
              <wp:posOffset>292608</wp:posOffset>
            </wp:positionV>
            <wp:extent cx="276225" cy="276225"/>
            <wp:effectExtent l="0" t="0" r="0" b="0"/>
            <wp:wrapNone/>
            <wp:docPr id="21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1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22:03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If I would say, I mean, if the audit's early enough, you, as long as you can show that the preparation is being done.</w:t>
      </w:r>
    </w:p>
    <w:p xmlns:wp14="http://schemas.microsoft.com/office/word/2010/wordml" w14:paraId="2ECEF293" wp14:textId="77777777">
      <w:pPr>
        <w:spacing w:line="300" w:lineRule="auto"/>
      </w:pPr>
      <w:r>
        <w:drawing>
          <wp:anchor xmlns:wp14="http://schemas.microsoft.com/office/word/2010/wordprocessingDrawing" distT="0" distB="0" distL="0" distR="0" simplePos="0" relativeHeight="276225" behindDoc="0" locked="0" layoutInCell="1" allowOverlap="1" wp14:anchorId="7123493B" wp14:editId="7777777">
            <wp:simplePos x="0" y="0"/>
            <wp:positionH relativeFrom="page">
              <wp:posOffset>576072</wp:posOffset>
            </wp:positionH>
            <wp:positionV relativeFrom="paragraph">
              <wp:posOffset>292608</wp:posOffset>
            </wp:positionV>
            <wp:extent cx="276225" cy="276225"/>
            <wp:effectExtent l="0" t="0" r="0" b="0"/>
            <wp:wrapNone/>
            <wp:docPr id="21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2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22:20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1C7BCDB5" wp14:textId="77777777">
      <w:pPr>
        <w:spacing w:line="300" w:lineRule="auto"/>
      </w:pPr>
      <w:r>
        <w:drawing>
          <wp:anchor xmlns:wp14="http://schemas.microsoft.com/office/word/2010/wordprocessingDrawing" distT="0" distB="0" distL="0" distR="0" simplePos="0" relativeHeight="276225" behindDoc="0" locked="0" layoutInCell="1" allowOverlap="1" wp14:anchorId="1A5D6791" wp14:editId="7777777">
            <wp:simplePos x="0" y="0"/>
            <wp:positionH relativeFrom="page">
              <wp:posOffset>576072</wp:posOffset>
            </wp:positionH>
            <wp:positionV relativeFrom="paragraph">
              <wp:posOffset>292608</wp:posOffset>
            </wp:positionV>
            <wp:extent cx="276225" cy="276225"/>
            <wp:effectExtent l="0" t="0" r="0" b="0"/>
            <wp:wrapNone/>
            <wp:docPr id="21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2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22:22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for entering the data into you to med, that should be sufficient. You've just got to show that you've got everything's in place. You're in the process of collecting the data or you have the data that you know how to put the information in, which it obviously is down to med envoy. They would just need to be able to demonstrate that they know what they're doing with it and there's a plan of action in place.</w:t>
      </w:r>
    </w:p>
    <w:p xmlns:wp14="http://schemas.microsoft.com/office/word/2010/wordml" w14:paraId="498A0990" wp14:textId="77777777">
      <w:pPr>
        <w:spacing w:line="300" w:lineRule="auto"/>
      </w:pPr>
      <w:r>
        <w:drawing>
          <wp:anchor xmlns:wp14="http://schemas.microsoft.com/office/word/2010/wordprocessingDrawing" distT="0" distB="0" distL="0" distR="0" simplePos="0" relativeHeight="276225" behindDoc="0" locked="0" layoutInCell="1" allowOverlap="1" wp14:anchorId="585D1B9F" wp14:editId="7777777">
            <wp:simplePos x="0" y="0"/>
            <wp:positionH relativeFrom="page">
              <wp:posOffset>576072</wp:posOffset>
            </wp:positionH>
            <wp:positionV relativeFrom="paragraph">
              <wp:posOffset>292608</wp:posOffset>
            </wp:positionV>
            <wp:extent cx="276225" cy="276225"/>
            <wp:effectExtent l="0" t="0" r="0" b="0"/>
            <wp:wrapNone/>
            <wp:docPr id="21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2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22:26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Okay.</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Mhm.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Mhm.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47695D87" wp14:textId="77777777">
      <w:pPr>
        <w:spacing w:line="300"/>
      </w:pPr>
      <w:r>
        <w:drawing>
          <wp:anchor xmlns:wp14="http://schemas.microsoft.com/office/word/2010/wordprocessingDrawing" distT="0" distB="0" distL="0" distR="0" simplePos="0" relativeHeight="276225" behindDoc="0" locked="0" layoutInCell="1" allowOverlap="1" wp14:anchorId="1358B397" wp14:editId="7777777">
            <wp:simplePos x="0" y="0"/>
            <wp:positionH relativeFrom="page">
              <wp:posOffset>576072</wp:posOffset>
            </wp:positionH>
            <wp:positionV relativeFrom="paragraph">
              <wp:posOffset>292608</wp:posOffset>
            </wp:positionV>
            <wp:extent cx="276225" cy="276225"/>
            <wp:effectExtent l="0" t="0" r="0" b="0"/>
            <wp:wrapNone/>
            <wp:docPr id="21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2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22:44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03A37B2F" wp14:textId="77777777">
      <w:pPr>
        <w:spacing w:line="300" w:lineRule="auto"/>
      </w:pPr>
      <w:r>
        <w:drawing>
          <wp:anchor xmlns:wp14="http://schemas.microsoft.com/office/word/2010/wordprocessingDrawing" distT="0" distB="0" distL="0" distR="0" simplePos="0" relativeHeight="276225" behindDoc="0" locked="0" layoutInCell="1" allowOverlap="1" wp14:anchorId="088F8F36" wp14:editId="7777777">
            <wp:simplePos x="0" y="0"/>
            <wp:positionH relativeFrom="page">
              <wp:posOffset>576072</wp:posOffset>
            </wp:positionH>
            <wp:positionV relativeFrom="paragraph">
              <wp:posOffset>292608</wp:posOffset>
            </wp:positionV>
            <wp:extent cx="276225" cy="276225"/>
            <wp:effectExtent l="0" t="0" r="0" b="0"/>
            <wp:wrapNone/>
            <wp:docPr id="21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2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22:45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 I suppose from that perspective, OReilly, it probably impresses back to not only should we have oversight of their timeline in relation to that, you do, given that the responsibility of the importer is to ensure that devices are registered within Udemed. So</w:t>
      </w:r>
    </w:p>
    <w:p xmlns:wp14="http://schemas.microsoft.com/office/word/2010/wordml" w14:paraId="66FD6165" wp14:textId="77777777">
      <w:pPr>
        <w:spacing w:line="300" w:lineRule="auto"/>
      </w:pPr>
      <w:r>
        <w:drawing>
          <wp:anchor xmlns:wp14="http://schemas.microsoft.com/office/word/2010/wordprocessingDrawing" distT="0" distB="0" distL="0" distR="0" simplePos="0" relativeHeight="276225" behindDoc="0" locked="0" layoutInCell="1" allowOverlap="1" wp14:anchorId="6EAA2037" wp14:editId="7777777">
            <wp:simplePos x="0" y="0"/>
            <wp:positionH relativeFrom="page">
              <wp:posOffset>576072</wp:posOffset>
            </wp:positionH>
            <wp:positionV relativeFrom="paragraph">
              <wp:posOffset>292608</wp:posOffset>
            </wp:positionV>
            <wp:extent cx="276225" cy="276225"/>
            <wp:effectExtent l="0" t="0" r="0" b="0"/>
            <wp:wrapNone/>
            <wp:docPr id="22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2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22:45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OKOK.</w:t>
      </w:r>
    </w:p>
    <w:p xmlns:wp14="http://schemas.microsoft.com/office/word/2010/wordml" w14:paraId="73965324" wp14:textId="77777777">
      <w:pPr>
        <w:spacing w:line="300"/>
      </w:pPr>
      <w:r>
        <w:drawing>
          <wp:anchor xmlns:wp14="http://schemas.microsoft.com/office/word/2010/wordprocessingDrawing" distT="0" distB="0" distL="0" distR="0" simplePos="0" relativeHeight="276225" behindDoc="0" locked="0" layoutInCell="1" allowOverlap="1" wp14:anchorId="723CF2F3" wp14:editId="7777777">
            <wp:simplePos x="0" y="0"/>
            <wp:positionH relativeFrom="page">
              <wp:posOffset>576072</wp:posOffset>
            </wp:positionH>
            <wp:positionV relativeFrom="paragraph">
              <wp:posOffset>292608</wp:posOffset>
            </wp:positionV>
            <wp:extent cx="276225" cy="276225"/>
            <wp:effectExtent l="0" t="0" r="0" b="0"/>
            <wp:wrapNone/>
            <wp:docPr id="22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2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22:47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Two.</w:t>
      </w:r>
    </w:p>
    <w:p xmlns:wp14="http://schemas.microsoft.com/office/word/2010/wordml" w14:paraId="76CEAC8E" wp14:textId="77777777">
      <w:pPr>
        <w:spacing w:line="300"/>
      </w:pPr>
      <w:r>
        <w:drawing>
          <wp:anchor xmlns:wp14="http://schemas.microsoft.com/office/word/2010/wordprocessingDrawing" distT="0" distB="0" distL="0" distR="0" simplePos="0" relativeHeight="276225" behindDoc="0" locked="0" layoutInCell="1" allowOverlap="1" wp14:anchorId="5559AA2C" wp14:editId="7777777">
            <wp:simplePos x="0" y="0"/>
            <wp:positionH relativeFrom="page">
              <wp:posOffset>576072</wp:posOffset>
            </wp:positionH>
            <wp:positionV relativeFrom="paragraph">
              <wp:posOffset>292608</wp:posOffset>
            </wp:positionV>
            <wp:extent cx="276225" cy="276225"/>
            <wp:effectExtent l="0" t="0" r="0" b="0"/>
            <wp:wrapNone/>
            <wp:docPr id="22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2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22:48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Ohh.</w:t>
      </w:r>
    </w:p>
    <w:p xmlns:wp14="http://schemas.microsoft.com/office/word/2010/wordml" w14:paraId="6460E6F0" wp14:textId="77777777">
      <w:pPr>
        <w:spacing w:line="300"/>
      </w:pPr>
      <w:r>
        <w:drawing>
          <wp:anchor xmlns:wp14="http://schemas.microsoft.com/office/word/2010/wordprocessingDrawing" distT="0" distB="0" distL="0" distR="0" simplePos="0" relativeHeight="276225" behindDoc="0" locked="0" layoutInCell="1" allowOverlap="1" wp14:anchorId="0EB06AD9" wp14:editId="7777777">
            <wp:simplePos x="0" y="0"/>
            <wp:positionH relativeFrom="page">
              <wp:posOffset>576072</wp:posOffset>
            </wp:positionH>
            <wp:positionV relativeFrom="paragraph">
              <wp:posOffset>292608</wp:posOffset>
            </wp:positionV>
            <wp:extent cx="276225" cy="276225"/>
            <wp:effectExtent l="0" t="0" r="0" b="0"/>
            <wp:wrapNone/>
            <wp:docPr id="22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2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22:56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Admin.</w:t>
      </w:r>
    </w:p>
    <w:p xmlns:wp14="http://schemas.microsoft.com/office/word/2010/wordml" w14:paraId="078E34B3" wp14:textId="77777777">
      <w:pPr>
        <w:spacing w:line="300" w:lineRule="auto"/>
      </w:pPr>
      <w:r>
        <w:drawing>
          <wp:anchor xmlns:wp14="http://schemas.microsoft.com/office/word/2010/wordprocessingDrawing" distT="0" distB="0" distL="0" distR="0" simplePos="0" relativeHeight="276225" behindDoc="0" locked="0" layoutInCell="1" allowOverlap="1" wp14:anchorId="62DD86E4" wp14:editId="7777777">
            <wp:simplePos x="0" y="0"/>
            <wp:positionH relativeFrom="page">
              <wp:posOffset>576072</wp:posOffset>
            </wp:positionH>
            <wp:positionV relativeFrom="paragraph">
              <wp:posOffset>292608</wp:posOffset>
            </wp:positionV>
            <wp:extent cx="276225" cy="276225"/>
            <wp:effectExtent l="0" t="0" r="0" b="0"/>
            <wp:wrapNone/>
            <wp:docPr id="22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2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23:03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767F1B92" wp14:textId="77777777">
      <w:pPr>
        <w:spacing w:line="300" w:lineRule="auto"/>
      </w:pPr>
      <w:r>
        <w:drawing>
          <wp:anchor xmlns:wp14="http://schemas.microsoft.com/office/word/2010/wordprocessingDrawing" distT="0" distB="0" distL="0" distR="0" simplePos="0" relativeHeight="276225" behindDoc="0" locked="0" layoutInCell="1" allowOverlap="1" wp14:anchorId="5A8A2A36" wp14:editId="7777777">
            <wp:simplePos x="0" y="0"/>
            <wp:positionH relativeFrom="page">
              <wp:posOffset>576072</wp:posOffset>
            </wp:positionH>
            <wp:positionV relativeFrom="paragraph">
              <wp:posOffset>292608</wp:posOffset>
            </wp:positionV>
            <wp:extent cx="276225" cy="276225"/>
            <wp:effectExtent l="0" t="0" r="0" b="0"/>
            <wp:wrapNone/>
            <wp:docPr id="22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3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23:04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to the point if the audit did come up, you'd need to be able to show that you know what the status of that is.</w:t>
      </w:r>
    </w:p>
    <w:p xmlns:wp14="http://schemas.microsoft.com/office/word/2010/wordml" w14:paraId="70885101" wp14:textId="77777777">
      <w:pPr>
        <w:spacing w:line="300" w:lineRule="auto"/>
      </w:pPr>
      <w:r>
        <w:drawing>
          <wp:anchor xmlns:wp14="http://schemas.microsoft.com/office/word/2010/wordprocessingDrawing" distT="0" distB="0" distL="0" distR="0" simplePos="0" relativeHeight="276225" behindDoc="0" locked="0" layoutInCell="1" allowOverlap="1" wp14:anchorId="085EF831" wp14:editId="7777777">
            <wp:simplePos x="0" y="0"/>
            <wp:positionH relativeFrom="page">
              <wp:posOffset>576072</wp:posOffset>
            </wp:positionH>
            <wp:positionV relativeFrom="paragraph">
              <wp:posOffset>292608</wp:posOffset>
            </wp:positionV>
            <wp:extent cx="276225" cy="276225"/>
            <wp:effectExtent l="0" t="0" r="0" b="0"/>
            <wp:wrapNone/>
            <wp:docPr id="22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3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23:12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Right. Yeah.</w:t>
      </w:r>
    </w:p>
    <w:p xmlns:wp14="http://schemas.microsoft.com/office/word/2010/wordml" w14:paraId="28C85F50" wp14:textId="77777777">
      <w:pPr>
        <w:spacing w:line="300" w:lineRule="auto"/>
      </w:pPr>
      <w:r>
        <w:drawing>
          <wp:anchor xmlns:wp14="http://schemas.microsoft.com/office/word/2010/wordprocessingDrawing" distT="0" distB="0" distL="0" distR="0" simplePos="0" relativeHeight="276225" behindDoc="0" locked="0" layoutInCell="1" allowOverlap="1" wp14:anchorId="33F53092" wp14:editId="7777777">
            <wp:simplePos x="0" y="0"/>
            <wp:positionH relativeFrom="page">
              <wp:posOffset>576072</wp:posOffset>
            </wp:positionH>
            <wp:positionV relativeFrom="paragraph">
              <wp:posOffset>292608</wp:posOffset>
            </wp:positionV>
            <wp:extent cx="276225" cy="276225"/>
            <wp:effectExtent l="0" t="0" r="0" b="0"/>
            <wp:wrapNone/>
            <wp:docPr id="22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3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23:13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as the justification, do you know what I mean? So it is a work in progress, but if you don't know what the kind of timelines that Med Envoy are working to to get that up, you know, it just might be a bit of gap for you as well.</w:t>
      </w:r>
    </w:p>
    <w:p xmlns:wp14="http://schemas.microsoft.com/office/word/2010/wordml" w14:paraId="14738B58" wp14:textId="77777777">
      <w:pPr>
        <w:spacing w:line="300" w:lineRule="auto"/>
      </w:pPr>
      <w:r>
        <w:drawing>
          <wp:anchor xmlns:wp14="http://schemas.microsoft.com/office/word/2010/wordprocessingDrawing" distT="0" distB="0" distL="0" distR="0" simplePos="0" relativeHeight="276225" behindDoc="0" locked="0" layoutInCell="1" allowOverlap="1" wp14:anchorId="4A968B13" wp14:editId="7777777">
            <wp:simplePos x="0" y="0"/>
            <wp:positionH relativeFrom="page">
              <wp:posOffset>576072</wp:posOffset>
            </wp:positionH>
            <wp:positionV relativeFrom="paragraph">
              <wp:posOffset>292608</wp:posOffset>
            </wp:positionV>
            <wp:extent cx="276225" cy="276225"/>
            <wp:effectExtent l="0" t="0" r="0" b="0"/>
            <wp:wrapNone/>
            <wp:docPr id="22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3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23:15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Okay.</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Mhm.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no worries. So I do have a call with Cody this evening. So he also sent me like this long list of stuff from that envoy that they're looking for. So I really need to talk to him because I am just one person. So yeah, I'm trying to figure out what I can do or like.</w:t>
      </w:r>
    </w:p>
    <w:p xmlns:wp14="http://schemas.microsoft.com/office/word/2010/wordml" w14:paraId="2D5EFBFA" wp14:textId="77777777">
      <w:pPr>
        <w:spacing w:line="300"/>
      </w:pPr>
      <w:r>
        <w:drawing>
          <wp:anchor xmlns:wp14="http://schemas.microsoft.com/office/word/2010/wordprocessingDrawing" distT="0" distB="0" distL="0" distR="0" simplePos="0" relativeHeight="276225" behindDoc="0" locked="0" layoutInCell="1" allowOverlap="1" wp14:anchorId="55B7EE9B" wp14:editId="7777777">
            <wp:simplePos x="0" y="0"/>
            <wp:positionH relativeFrom="page">
              <wp:posOffset>576072</wp:posOffset>
            </wp:positionH>
            <wp:positionV relativeFrom="paragraph">
              <wp:posOffset>292608</wp:posOffset>
            </wp:positionV>
            <wp:extent cx="276225" cy="276225"/>
            <wp:effectExtent l="0" t="0" r="0" b="0"/>
            <wp:wrapNone/>
            <wp:docPr id="22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3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23:31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w:t>
      </w:r>
    </w:p>
    <w:p xmlns:wp14="http://schemas.microsoft.com/office/word/2010/wordml" w14:paraId="5FB0370F" wp14:textId="77777777">
      <w:pPr>
        <w:spacing w:line="300"/>
      </w:pPr>
      <w:r>
        <w:drawing>
          <wp:anchor xmlns:wp14="http://schemas.microsoft.com/office/word/2010/wordprocessingDrawing" distT="0" distB="0" distL="0" distR="0" simplePos="0" relativeHeight="276225" behindDoc="0" locked="0" layoutInCell="1" allowOverlap="1" wp14:anchorId="63384C41" wp14:editId="7777777">
            <wp:simplePos x="0" y="0"/>
            <wp:positionH relativeFrom="page">
              <wp:posOffset>576072</wp:posOffset>
            </wp:positionH>
            <wp:positionV relativeFrom="paragraph">
              <wp:posOffset>292608</wp:posOffset>
            </wp:positionV>
            <wp:extent cx="276225" cy="276225"/>
            <wp:effectExtent l="0" t="0" r="0" b="0"/>
            <wp:wrapNone/>
            <wp:docPr id="23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3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23:37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Ohh.</w:t>
      </w:r>
    </w:p>
    <w:p xmlns:wp14="http://schemas.microsoft.com/office/word/2010/wordml" w14:paraId="266CC94B" wp14:textId="77777777">
      <w:pPr>
        <w:spacing w:line="300" w:lineRule="auto"/>
      </w:pPr>
      <w:r>
        <w:drawing>
          <wp:anchor xmlns:wp14="http://schemas.microsoft.com/office/word/2010/wordprocessingDrawing" distT="0" distB="0" distL="0" distR="0" simplePos="0" relativeHeight="276225" behindDoc="0" locked="0" layoutInCell="1" allowOverlap="1" wp14:anchorId="4D7DC66E" wp14:editId="7777777">
            <wp:simplePos x="0" y="0"/>
            <wp:positionH relativeFrom="page">
              <wp:posOffset>576072</wp:posOffset>
            </wp:positionH>
            <wp:positionV relativeFrom="paragraph">
              <wp:posOffset>292608</wp:posOffset>
            </wp:positionV>
            <wp:extent cx="276225" cy="276225"/>
            <wp:effectExtent l="0" t="0" r="0" b="0"/>
            <wp:wrapNone/>
            <wp:docPr id="23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3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23:47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What Trinzo should be doing, or what invoice should be doing? So, yeah, OK, so I can follow up.</w:t>
      </w:r>
    </w:p>
    <w:p xmlns:wp14="http://schemas.microsoft.com/office/word/2010/wordml" w14:paraId="0354E369" wp14:textId="77777777">
      <w:pPr>
        <w:spacing w:line="300" w:lineRule="auto"/>
      </w:pPr>
      <w:r>
        <w:drawing>
          <wp:anchor xmlns:wp14="http://schemas.microsoft.com/office/word/2010/wordprocessingDrawing" distT="0" distB="0" distL="0" distR="0" simplePos="0" relativeHeight="276225" behindDoc="0" locked="0" layoutInCell="1" allowOverlap="1" wp14:anchorId="14FC22A9" wp14:editId="7777777">
            <wp:simplePos x="0" y="0"/>
            <wp:positionH relativeFrom="page">
              <wp:posOffset>576072</wp:posOffset>
            </wp:positionH>
            <wp:positionV relativeFrom="paragraph">
              <wp:posOffset>292608</wp:posOffset>
            </wp:positionV>
            <wp:extent cx="276225" cy="276225"/>
            <wp:effectExtent l="0" t="0" r="0" b="0"/>
            <wp:wrapNone/>
            <wp:docPr id="23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3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23:54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and I think that that plan will give you a better picture, maybe, or help us give you a better picture as to what that crossover potentially is. Yeah.</w:t>
      </w:r>
    </w:p>
    <w:p xmlns:wp14="http://schemas.microsoft.com/office/word/2010/wordml" w14:paraId="3E3251C6" wp14:textId="77777777">
      <w:pPr>
        <w:spacing w:line="300" w:lineRule="auto"/>
      </w:pPr>
      <w:r>
        <w:drawing>
          <wp:anchor xmlns:wp14="http://schemas.microsoft.com/office/word/2010/wordprocessingDrawing" distT="0" distB="0" distL="0" distR="0" simplePos="0" relativeHeight="276225" behindDoc="0" locked="0" layoutInCell="1" allowOverlap="1" wp14:anchorId="501FDE15" wp14:editId="7777777">
            <wp:simplePos x="0" y="0"/>
            <wp:positionH relativeFrom="page">
              <wp:posOffset>576072</wp:posOffset>
            </wp:positionH>
            <wp:positionV relativeFrom="paragraph">
              <wp:posOffset>292608</wp:posOffset>
            </wp:positionV>
            <wp:extent cx="276225" cy="276225"/>
            <wp:effectExtent l="0" t="0" r="0" b="0"/>
            <wp:wrapNone/>
            <wp:docPr id="23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3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23:54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Okay.</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0357ABD6" wp14:textId="77777777">
      <w:pPr>
        <w:spacing w:line="300" w:lineRule="auto"/>
      </w:pPr>
      <w:r>
        <w:drawing>
          <wp:anchor xmlns:wp14="http://schemas.microsoft.com/office/word/2010/wordprocessingDrawing" distT="0" distB="0" distL="0" distR="0" simplePos="0" relativeHeight="276225" behindDoc="0" locked="0" layoutInCell="1" allowOverlap="1" wp14:anchorId="3728FF17" wp14:editId="7777777">
            <wp:simplePos x="0" y="0"/>
            <wp:positionH relativeFrom="page">
              <wp:posOffset>576072</wp:posOffset>
            </wp:positionH>
            <wp:positionV relativeFrom="paragraph">
              <wp:posOffset>292608</wp:posOffset>
            </wp:positionV>
            <wp:extent cx="276225" cy="276225"/>
            <wp:effectExtent l="0" t="0" r="0" b="0"/>
            <wp:wrapNone/>
            <wp:docPr id="23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3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24:06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Okay.</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Thing, I know there was some question around the labels, Jenny. Has that answered your, the detail that Laura has just given, has that answered your question or have you any further questions around labels?</w:t>
      </w:r>
    </w:p>
    <w:p xmlns:wp14="http://schemas.microsoft.com/office/word/2010/wordml" w14:paraId="70849E8B" wp14:textId="77777777">
      <w:pPr>
        <w:spacing w:line="300" w:lineRule="auto"/>
      </w:pPr>
      <w:r>
        <w:drawing>
          <wp:anchor xmlns:wp14="http://schemas.microsoft.com/office/word/2010/wordprocessingDrawing" distT="0" distB="0" distL="0" distR="0" simplePos="0" relativeHeight="276225" behindDoc="0" locked="0" layoutInCell="1" allowOverlap="1" wp14:anchorId="0DD3803B" wp14:editId="7777777">
            <wp:simplePos x="0" y="0"/>
            <wp:positionH relativeFrom="page">
              <wp:posOffset>576072</wp:posOffset>
            </wp:positionH>
            <wp:positionV relativeFrom="paragraph">
              <wp:posOffset>292608</wp:posOffset>
            </wp:positionV>
            <wp:extent cx="276225" cy="276225"/>
            <wp:effectExtent l="0" t="0" r="0" b="0"/>
            <wp:wrapNone/>
            <wp:docPr id="23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4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24:19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 think, yeah, my main question on the label was sort of around the production information going into the barcode, but we've discussed that, so yes, that's fine.</w:t>
      </w:r>
    </w:p>
    <w:p xmlns:wp14="http://schemas.microsoft.com/office/word/2010/wordml" w14:paraId="302047C6" wp14:textId="77777777">
      <w:pPr>
        <w:spacing w:line="300" w:lineRule="auto"/>
      </w:pPr>
      <w:r>
        <w:drawing>
          <wp:anchor xmlns:wp14="http://schemas.microsoft.com/office/word/2010/wordprocessingDrawing" distT="0" distB="0" distL="0" distR="0" simplePos="0" relativeHeight="276225" behindDoc="0" locked="0" layoutInCell="1" allowOverlap="1" wp14:anchorId="7AD8FCBE" wp14:editId="7777777">
            <wp:simplePos x="0" y="0"/>
            <wp:positionH relativeFrom="page">
              <wp:posOffset>576072</wp:posOffset>
            </wp:positionH>
            <wp:positionV relativeFrom="paragraph">
              <wp:posOffset>292608</wp:posOffset>
            </wp:positionV>
            <wp:extent cx="276225" cy="276225"/>
            <wp:effectExtent l="0" t="0" r="0" b="0"/>
            <wp:wrapNone/>
            <wp:docPr id="23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4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24:28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it's in motion at the moment. So, and I've reached out to all the factories, our Japanese suppliers. So some of them are doing lot numbering already. Some have actually shared their own labeling and packaging, which is super helpful. We've 1 supplier who got some EU experts to do it for, because they distribute directly into Europe. So they're already doing it.</w:t>
      </w:r>
    </w:p>
    <w:p xmlns:wp14="http://schemas.microsoft.com/office/word/2010/wordml" w14:paraId="4DF74CCB" wp14:textId="77777777">
      <w:pPr>
        <w:spacing w:line="300"/>
      </w:pPr>
      <w:r>
        <w:drawing>
          <wp:anchor xmlns:wp14="http://schemas.microsoft.com/office/word/2010/wordprocessingDrawing" distT="0" distB="0" distL="0" distR="0" simplePos="0" relativeHeight="276225" behindDoc="0" locked="0" layoutInCell="1" allowOverlap="1" wp14:anchorId="7000682A" wp14:editId="7777777">
            <wp:simplePos x="0" y="0"/>
            <wp:positionH relativeFrom="page">
              <wp:posOffset>576072</wp:posOffset>
            </wp:positionH>
            <wp:positionV relativeFrom="paragraph">
              <wp:posOffset>292608</wp:posOffset>
            </wp:positionV>
            <wp:extent cx="276225" cy="276225"/>
            <wp:effectExtent l="0" t="0" r="0" b="0"/>
            <wp:wrapNone/>
            <wp:docPr id="23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4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24:29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p>
    <w:p xmlns:wp14="http://schemas.microsoft.com/office/word/2010/wordml" w14:paraId="1F33DE00" wp14:textId="77777777">
      <w:pPr>
        <w:spacing w:line="300" w:lineRule="auto"/>
      </w:pPr>
      <w:r>
        <w:drawing>
          <wp:anchor xmlns:wp14="http://schemas.microsoft.com/office/word/2010/wordprocessingDrawing" distT="0" distB="0" distL="0" distR="0" simplePos="0" relativeHeight="276225" behindDoc="0" locked="0" layoutInCell="1" allowOverlap="1" wp14:anchorId="4D4F1DD6" wp14:editId="7777777">
            <wp:simplePos x="0" y="0"/>
            <wp:positionH relativeFrom="page">
              <wp:posOffset>576072</wp:posOffset>
            </wp:positionH>
            <wp:positionV relativeFrom="paragraph">
              <wp:posOffset>292608</wp:posOffset>
            </wp:positionV>
            <wp:extent cx="276225" cy="276225"/>
            <wp:effectExtent l="0" t="0" r="0" b="0"/>
            <wp:wrapNone/>
            <wp:docPr id="23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4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24:30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242C91BB" wp14:textId="77777777">
      <w:pPr>
        <w:spacing w:line="300" w:lineRule="auto"/>
      </w:pPr>
      <w:r>
        <w:drawing>
          <wp:anchor xmlns:wp14="http://schemas.microsoft.com/office/word/2010/wordprocessingDrawing" distT="0" distB="0" distL="0" distR="0" simplePos="0" relativeHeight="276225" behindDoc="0" locked="0" layoutInCell="1" allowOverlap="1" wp14:anchorId="798CBD69" wp14:editId="7777777">
            <wp:simplePos x="0" y="0"/>
            <wp:positionH relativeFrom="page">
              <wp:posOffset>576072</wp:posOffset>
            </wp:positionH>
            <wp:positionV relativeFrom="paragraph">
              <wp:posOffset>292608</wp:posOffset>
            </wp:positionV>
            <wp:extent cx="276225" cy="276225"/>
            <wp:effectExtent l="0" t="0" r="0" b="0"/>
            <wp:wrapNone/>
            <wp:docPr id="23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4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24:50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 yeah, I would like to think in the next two to three weeks, we'll have a proper kind of system to implement lot numbering and adding it to the label. Yeah.</w:t>
      </w:r>
    </w:p>
    <w:p xmlns:wp14="http://schemas.microsoft.com/office/word/2010/wordml" w14:paraId="23E7C440" wp14:textId="77777777">
      <w:pPr>
        <w:spacing w:line="300"/>
      </w:pPr>
      <w:r>
        <w:drawing>
          <wp:anchor xmlns:wp14="http://schemas.microsoft.com/office/word/2010/wordprocessingDrawing" distT="0" distB="0" distL="0" distR="0" simplePos="0" relativeHeight="276225" behindDoc="0" locked="0" layoutInCell="1" allowOverlap="1" wp14:anchorId="7A993722" wp14:editId="7777777">
            <wp:simplePos x="0" y="0"/>
            <wp:positionH relativeFrom="page">
              <wp:posOffset>576072</wp:posOffset>
            </wp:positionH>
            <wp:positionV relativeFrom="paragraph">
              <wp:posOffset>292608</wp:posOffset>
            </wp:positionV>
            <wp:extent cx="276225" cy="276225"/>
            <wp:effectExtent l="0" t="0" r="0" b="0"/>
            <wp:wrapNone/>
            <wp:docPr id="24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4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24:56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Good.</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p>
    <w:p xmlns:wp14="http://schemas.microsoft.com/office/word/2010/wordml" w14:paraId="4083B3EC" wp14:textId="77777777">
      <w:pPr>
        <w:spacing w:line="300"/>
      </w:pPr>
      <w:r>
        <w:drawing>
          <wp:anchor xmlns:wp14="http://schemas.microsoft.com/office/word/2010/wordprocessingDrawing" distT="0" distB="0" distL="0" distR="0" simplePos="0" relativeHeight="276225" behindDoc="0" locked="0" layoutInCell="1" allowOverlap="1" wp14:anchorId="6808B9A9" wp14:editId="7777777">
            <wp:simplePos x="0" y="0"/>
            <wp:positionH relativeFrom="page">
              <wp:posOffset>576072</wp:posOffset>
            </wp:positionH>
            <wp:positionV relativeFrom="paragraph">
              <wp:posOffset>292608</wp:posOffset>
            </wp:positionV>
            <wp:extent cx="276225" cy="276225"/>
            <wp:effectExtent l="0" t="0" r="0" b="0"/>
            <wp:wrapNone/>
            <wp:docPr id="24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4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25:02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p>
    <w:p xmlns:wp14="http://schemas.microsoft.com/office/word/2010/wordml" w14:paraId="1BAB0E40" wp14:textId="77777777">
      <w:pPr>
        <w:spacing w:line="300" w:lineRule="auto"/>
      </w:pPr>
      <w:r>
        <w:drawing>
          <wp:anchor xmlns:wp14="http://schemas.microsoft.com/office/word/2010/wordprocessingDrawing" distT="0" distB="0" distL="0" distR="0" simplePos="0" relativeHeight="276225" behindDoc="0" locked="0" layoutInCell="1" allowOverlap="1" wp14:anchorId="4B2CAA43" wp14:editId="7777777">
            <wp:simplePos x="0" y="0"/>
            <wp:positionH relativeFrom="page">
              <wp:posOffset>576072</wp:posOffset>
            </wp:positionH>
            <wp:positionV relativeFrom="paragraph">
              <wp:posOffset>292608</wp:posOffset>
            </wp:positionV>
            <wp:extent cx="276225" cy="276225"/>
            <wp:effectExtent l="0" t="0" r="0" b="0"/>
            <wp:wrapNone/>
            <wp:docPr id="24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4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25:03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Let's see, I won't hold my breath, but we'll try first, yeah.</w:t>
      </w:r>
    </w:p>
    <w:p xmlns:wp14="http://schemas.microsoft.com/office/word/2010/wordml" w14:paraId="3E5108B0" wp14:textId="77777777">
      <w:pPr>
        <w:spacing w:line="300"/>
      </w:pPr>
      <w:r>
        <w:drawing>
          <wp:anchor xmlns:wp14="http://schemas.microsoft.com/office/word/2010/wordprocessingDrawing" distT="0" distB="0" distL="0" distR="0" simplePos="0" relativeHeight="276225" behindDoc="0" locked="0" layoutInCell="1" allowOverlap="1" wp14:anchorId="3E505E01" wp14:editId="7777777">
            <wp:simplePos x="0" y="0"/>
            <wp:positionH relativeFrom="page">
              <wp:posOffset>576072</wp:posOffset>
            </wp:positionH>
            <wp:positionV relativeFrom="paragraph">
              <wp:posOffset>292608</wp:posOffset>
            </wp:positionV>
            <wp:extent cx="276225" cy="276225"/>
            <wp:effectExtent l="0" t="0" r="0" b="0"/>
            <wp:wrapNone/>
            <wp:docPr id="24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4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25:05</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Yes.</w:t>
      </w:r>
    </w:p>
    <w:p xmlns:wp14="http://schemas.microsoft.com/office/word/2010/wordml" w14:paraId="65EDE764" wp14:textId="77777777">
      <w:pPr>
        <w:spacing w:line="300" w:lineRule="auto"/>
      </w:pPr>
      <w:r>
        <w:drawing>
          <wp:anchor xmlns:wp14="http://schemas.microsoft.com/office/word/2010/wordprocessingDrawing" distT="0" distB="0" distL="0" distR="0" simplePos="0" relativeHeight="276225" behindDoc="0" locked="0" layoutInCell="1" allowOverlap="1" wp14:anchorId="2450EAFE" wp14:editId="7777777">
            <wp:simplePos x="0" y="0"/>
            <wp:positionH relativeFrom="page">
              <wp:posOffset>576072</wp:posOffset>
            </wp:positionH>
            <wp:positionV relativeFrom="paragraph">
              <wp:posOffset>292608</wp:posOffset>
            </wp:positionV>
            <wp:extent cx="276225" cy="276225"/>
            <wp:effectExtent l="0" t="0" r="0" b="0"/>
            <wp:wrapNone/>
            <wp:docPr id="24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4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25:07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that kind of probably follows nicely into around the IFUs. And I know this again, we probably talked about this in the first one. And my recollection is that you don't currently have IFUs. The only documentation I think that's contained within it is the MIN, which comes from the suppliers. So just in case I have interpreted</w:t>
      </w:r>
    </w:p>
    <w:p xmlns:wp14="http://schemas.microsoft.com/office/word/2010/wordml" w14:paraId="40EC2F8F" wp14:textId="77777777">
      <w:pPr>
        <w:spacing w:line="300" w:lineRule="auto"/>
      </w:pPr>
      <w:r>
        <w:drawing>
          <wp:anchor xmlns:wp14="http://schemas.microsoft.com/office/word/2010/wordprocessingDrawing" distT="0" distB="0" distL="0" distR="0" simplePos="0" relativeHeight="276225" behindDoc="0" locked="0" layoutInCell="1" allowOverlap="1" wp14:anchorId="531CFF80" wp14:editId="7777777">
            <wp:simplePos x="0" y="0"/>
            <wp:positionH relativeFrom="page">
              <wp:posOffset>576072</wp:posOffset>
            </wp:positionH>
            <wp:positionV relativeFrom="paragraph">
              <wp:posOffset>292608</wp:posOffset>
            </wp:positionV>
            <wp:extent cx="276225" cy="276225"/>
            <wp:effectExtent l="0" t="0" r="0" b="0"/>
            <wp:wrapNone/>
            <wp:docPr id="24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5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25:10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No, sorry, that's not correct. Yeah, so we have the manufacturer's information notes or what we internally call a warranty booklet. So it's like the warranty policy, but there is like care instructions, the lights, sorry, the lens categories.</w:t>
      </w:r>
    </w:p>
    <w:p xmlns:wp14="http://schemas.microsoft.com/office/word/2010/wordml" w14:paraId="1232F82D" wp14:textId="77777777">
      <w:pPr>
        <w:spacing w:line="300"/>
      </w:pPr>
      <w:r>
        <w:drawing>
          <wp:anchor xmlns:wp14="http://schemas.microsoft.com/office/word/2010/wordprocessingDrawing" distT="0" distB="0" distL="0" distR="0" simplePos="0" relativeHeight="276225" behindDoc="0" locked="0" layoutInCell="1" allowOverlap="1" wp14:anchorId="245F9ACC" wp14:editId="7777777">
            <wp:simplePos x="0" y="0"/>
            <wp:positionH relativeFrom="page">
              <wp:posOffset>576072</wp:posOffset>
            </wp:positionH>
            <wp:positionV relativeFrom="paragraph">
              <wp:posOffset>292608</wp:posOffset>
            </wp:positionV>
            <wp:extent cx="276225" cy="276225"/>
            <wp:effectExtent l="0" t="0" r="0" b="0"/>
            <wp:wrapNone/>
            <wp:docPr id="24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5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25:27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That, or I am communicating that wrong, OK?</w:t>
      </w:r>
    </w:p>
    <w:p xmlns:wp14="http://schemas.microsoft.com/office/word/2010/wordml" w14:paraId="7DE69438" wp14:textId="77777777">
      <w:pPr>
        <w:spacing w:line="300" w:lineRule="auto"/>
      </w:pPr>
      <w:r>
        <w:drawing>
          <wp:anchor xmlns:wp14="http://schemas.microsoft.com/office/word/2010/wordprocessingDrawing" distT="0" distB="0" distL="0" distR="0" simplePos="0" relativeHeight="276225" behindDoc="0" locked="0" layoutInCell="1" allowOverlap="1" wp14:anchorId="2A2B867D" wp14:editId="7777777">
            <wp:simplePos x="0" y="0"/>
            <wp:positionH relativeFrom="page">
              <wp:posOffset>576072</wp:posOffset>
            </wp:positionH>
            <wp:positionV relativeFrom="paragraph">
              <wp:posOffset>292608</wp:posOffset>
            </wp:positionV>
            <wp:extent cx="276225" cy="276225"/>
            <wp:effectExtent l="0" t="0" r="0" b="0"/>
            <wp:wrapNone/>
            <wp:docPr id="24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5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25:45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light transmission. So I think I've shared that before. And that is created by DITA, not by the factories. And yeah, it was drafted by, I don't know, somebody in legal. And that's what we should be searching for sunglasses.</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but we have been actually inserting it for everything, even optical. Yeah, but that is owned by DITA, not the factory. Yeah, the factory doesn't insert any paperwork.</w:t>
      </w:r>
    </w:p>
    <w:p xmlns:wp14="http://schemas.microsoft.com/office/word/2010/wordml" w14:paraId="5A0A3CAD" wp14:textId="77777777">
      <w:pPr>
        <w:spacing w:line="300"/>
      </w:pPr>
      <w:r>
        <w:drawing>
          <wp:anchor xmlns:wp14="http://schemas.microsoft.com/office/word/2010/wordprocessingDrawing" distT="0" distB="0" distL="0" distR="0" simplePos="0" relativeHeight="276225" behindDoc="0" locked="0" layoutInCell="1" allowOverlap="1" wp14:anchorId="07EA31E8" wp14:editId="7777777">
            <wp:simplePos x="0" y="0"/>
            <wp:positionH relativeFrom="page">
              <wp:posOffset>576072</wp:posOffset>
            </wp:positionH>
            <wp:positionV relativeFrom="paragraph">
              <wp:posOffset>292608</wp:posOffset>
            </wp:positionV>
            <wp:extent cx="276225" cy="276225"/>
            <wp:effectExtent l="0" t="0" r="0" b="0"/>
            <wp:wrapNone/>
            <wp:docPr id="24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5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26:08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But.</w:t>
      </w:r>
    </w:p>
    <w:p xmlns:wp14="http://schemas.microsoft.com/office/word/2010/wordml" w14:paraId="4B279526" wp14:textId="77777777">
      <w:pPr>
        <w:spacing w:line="300" w:lineRule="auto"/>
      </w:pPr>
      <w:r>
        <w:drawing>
          <wp:anchor xmlns:wp14="http://schemas.microsoft.com/office/word/2010/wordprocessingDrawing" distT="0" distB="0" distL="0" distR="0" simplePos="0" relativeHeight="276225" behindDoc="0" locked="0" layoutInCell="1" allowOverlap="1" wp14:anchorId="7E0D1623" wp14:editId="7777777">
            <wp:simplePos x="0" y="0"/>
            <wp:positionH relativeFrom="page">
              <wp:posOffset>576072</wp:posOffset>
            </wp:positionH>
            <wp:positionV relativeFrom="paragraph">
              <wp:posOffset>292608</wp:posOffset>
            </wp:positionV>
            <wp:extent cx="276225" cy="276225"/>
            <wp:effectExtent l="0" t="0" r="0" b="0"/>
            <wp:wrapNone/>
            <wp:docPr id="24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5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26:16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To the end consumer.</w:t>
      </w:r>
    </w:p>
    <w:p xmlns:wp14="http://schemas.microsoft.com/office/word/2010/wordml" w14:paraId="0B403FF3" wp14:textId="77777777">
      <w:pPr>
        <w:spacing w:line="300"/>
      </w:pPr>
      <w:r>
        <w:drawing>
          <wp:anchor xmlns:wp14="http://schemas.microsoft.com/office/word/2010/wordprocessingDrawing" distT="0" distB="0" distL="0" distR="0" simplePos="0" relativeHeight="276225" behindDoc="0" locked="0" layoutInCell="1" allowOverlap="1" wp14:anchorId="40628649" wp14:editId="7777777">
            <wp:simplePos x="0" y="0"/>
            <wp:positionH relativeFrom="page">
              <wp:posOffset>576072</wp:posOffset>
            </wp:positionH>
            <wp:positionV relativeFrom="paragraph">
              <wp:posOffset>292608</wp:posOffset>
            </wp:positionV>
            <wp:extent cx="276225" cy="276225"/>
            <wp:effectExtent l="0" t="0" r="0" b="0"/>
            <wp:wrapNone/>
            <wp:docPr id="25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5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26:20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MIN.</w:t>
      </w:r>
    </w:p>
    <w:p xmlns:wp14="http://schemas.microsoft.com/office/word/2010/wordml" w14:paraId="01BBBFF8" wp14:textId="77777777">
      <w:pPr>
        <w:spacing w:line="300" w:lineRule="auto"/>
      </w:pPr>
      <w:r>
        <w:drawing>
          <wp:anchor xmlns:wp14="http://schemas.microsoft.com/office/word/2010/wordprocessingDrawing" distT="0" distB="0" distL="0" distR="0" simplePos="0" relativeHeight="276225" behindDoc="0" locked="0" layoutInCell="1" allowOverlap="1" wp14:anchorId="6DEB2E66" wp14:editId="7777777">
            <wp:simplePos x="0" y="0"/>
            <wp:positionH relativeFrom="page">
              <wp:posOffset>576072</wp:posOffset>
            </wp:positionH>
            <wp:positionV relativeFrom="paragraph">
              <wp:posOffset>292608</wp:posOffset>
            </wp:positionV>
            <wp:extent cx="276225" cy="276225"/>
            <wp:effectExtent l="0" t="0" r="0" b="0"/>
            <wp:wrapNone/>
            <wp:docPr id="25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5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26:21</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 mean, this is something that will probably come up with MedEnvoy and DT Inc. too, but it's if like that, either is an IFU or it's not an IFU. And if it's an IFU, it has to meet the MDR requirements for an IFU. But a class one doesn't have to have an IFU. You can justify not having one, but that justification needs to be present somewhere. But that's not your.</w:t>
      </w:r>
    </w:p>
    <w:p xmlns:wp14="http://schemas.microsoft.com/office/word/2010/wordml" w14:paraId="6E786AC0" wp14:textId="77777777">
      <w:pPr>
        <w:spacing w:line="300" w:lineRule="auto"/>
      </w:pPr>
      <w:r>
        <w:drawing>
          <wp:anchor xmlns:wp14="http://schemas.microsoft.com/office/word/2010/wordprocessingDrawing" distT="0" distB="0" distL="0" distR="0" simplePos="0" relativeHeight="276225" behindDoc="0" locked="0" layoutInCell="1" allowOverlap="1" wp14:anchorId="7FB27450" wp14:editId="7777777">
            <wp:simplePos x="0" y="0"/>
            <wp:positionH relativeFrom="page">
              <wp:posOffset>576072</wp:posOffset>
            </wp:positionH>
            <wp:positionV relativeFrom="paragraph">
              <wp:posOffset>292608</wp:posOffset>
            </wp:positionV>
            <wp:extent cx="276225" cy="276225"/>
            <wp:effectExtent l="0" t="0" r="0" b="0"/>
            <wp:wrapNone/>
            <wp:docPr id="25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5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26:33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Right.</w:t>
      </w:r>
    </w:p>
    <w:p xmlns:wp14="http://schemas.microsoft.com/office/word/2010/wordml" w14:paraId="109CC081" wp14:textId="77777777">
      <w:pPr>
        <w:spacing w:line="300"/>
      </w:pPr>
      <w:r>
        <w:drawing>
          <wp:anchor xmlns:wp14="http://schemas.microsoft.com/office/word/2010/wordprocessingDrawing" distT="0" distB="0" distL="0" distR="0" simplePos="0" relativeHeight="276225" behindDoc="0" locked="0" layoutInCell="1" allowOverlap="1" wp14:anchorId="3FA3B4A8" wp14:editId="7777777">
            <wp:simplePos x="0" y="0"/>
            <wp:positionH relativeFrom="page">
              <wp:posOffset>576072</wp:posOffset>
            </wp:positionH>
            <wp:positionV relativeFrom="paragraph">
              <wp:posOffset>292608</wp:posOffset>
            </wp:positionV>
            <wp:extent cx="276225" cy="276225"/>
            <wp:effectExtent l="0" t="0" r="0" b="0"/>
            <wp:wrapNone/>
            <wp:docPr id="25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5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26:37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p>
    <w:p xmlns:wp14="http://schemas.microsoft.com/office/word/2010/wordml" w14:paraId="21CF74D7" wp14:textId="77777777">
      <w:pPr>
        <w:spacing w:line="300" w:lineRule="auto"/>
      </w:pPr>
      <w:r>
        <w:drawing>
          <wp:anchor xmlns:wp14="http://schemas.microsoft.com/office/word/2010/wordprocessingDrawing" distT="0" distB="0" distL="0" distR="0" simplePos="0" relativeHeight="276225" behindDoc="0" locked="0" layoutInCell="1" allowOverlap="1" wp14:anchorId="44FA9660" wp14:editId="7777777">
            <wp:simplePos x="0" y="0"/>
            <wp:positionH relativeFrom="page">
              <wp:posOffset>576072</wp:posOffset>
            </wp:positionH>
            <wp:positionV relativeFrom="paragraph">
              <wp:posOffset>292608</wp:posOffset>
            </wp:positionV>
            <wp:extent cx="276225" cy="276225"/>
            <wp:effectExtent l="0" t="0" r="0" b="0"/>
            <wp:wrapNone/>
            <wp:docPr id="25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5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26:38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Mhm.</w:t>
      </w:r>
    </w:p>
    <w:p xmlns:wp14="http://schemas.microsoft.com/office/word/2010/wordml" w14:paraId="58C8552E" wp14:textId="77777777">
      <w:pPr>
        <w:spacing w:line="300" w:lineRule="auto"/>
      </w:pPr>
      <w:r>
        <w:drawing>
          <wp:anchor xmlns:wp14="http://schemas.microsoft.com/office/word/2010/wordprocessingDrawing" distT="0" distB="0" distL="0" distR="0" simplePos="0" relativeHeight="276225" behindDoc="0" locked="0" layoutInCell="1" allowOverlap="1" wp14:anchorId="7EC73545" wp14:editId="7777777">
            <wp:simplePos x="0" y="0"/>
            <wp:positionH relativeFrom="page">
              <wp:posOffset>576072</wp:posOffset>
            </wp:positionH>
            <wp:positionV relativeFrom="paragraph">
              <wp:posOffset>292608</wp:posOffset>
            </wp:positionV>
            <wp:extent cx="276225" cy="276225"/>
            <wp:effectExtent l="0" t="0" r="0" b="0"/>
            <wp:wrapNone/>
            <wp:docPr id="25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6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26:41</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problem as an importer, that's for the manufacturer.</w:t>
      </w:r>
    </w:p>
    <w:p xmlns:wp14="http://schemas.microsoft.com/office/word/2010/wordml" w14:paraId="063C61AD" wp14:textId="77777777">
      <w:pPr>
        <w:spacing w:line="300"/>
      </w:pPr>
      <w:r>
        <w:drawing>
          <wp:anchor xmlns:wp14="http://schemas.microsoft.com/office/word/2010/wordprocessingDrawing" distT="0" distB="0" distL="0" distR="0" simplePos="0" relativeHeight="276225" behindDoc="0" locked="0" layoutInCell="1" allowOverlap="1" wp14:anchorId="6FC95898" wp14:editId="7777777">
            <wp:simplePos x="0" y="0"/>
            <wp:positionH relativeFrom="page">
              <wp:posOffset>576072</wp:posOffset>
            </wp:positionH>
            <wp:positionV relativeFrom="paragraph">
              <wp:posOffset>292608</wp:posOffset>
            </wp:positionV>
            <wp:extent cx="276225" cy="276225"/>
            <wp:effectExtent l="0" t="0" r="0" b="0"/>
            <wp:wrapNone/>
            <wp:docPr id="25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6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26:42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p>
    <w:p xmlns:wp14="http://schemas.microsoft.com/office/word/2010/wordml" w14:paraId="6EC0B456" wp14:textId="77777777">
      <w:pPr>
        <w:spacing w:line="300" w:lineRule="auto"/>
      </w:pPr>
      <w:r>
        <w:drawing>
          <wp:anchor xmlns:wp14="http://schemas.microsoft.com/office/word/2010/wordprocessingDrawing" distT="0" distB="0" distL="0" distR="0" simplePos="0" relativeHeight="276225" behindDoc="0" locked="0" layoutInCell="1" allowOverlap="1" wp14:anchorId="1E0E969B" wp14:editId="7777777">
            <wp:simplePos x="0" y="0"/>
            <wp:positionH relativeFrom="page">
              <wp:posOffset>576072</wp:posOffset>
            </wp:positionH>
            <wp:positionV relativeFrom="paragraph">
              <wp:posOffset>292608</wp:posOffset>
            </wp:positionV>
            <wp:extent cx="276225" cy="276225"/>
            <wp:effectExtent l="0" t="0" r="0" b="0"/>
            <wp:wrapNone/>
            <wp:docPr id="25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6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26:43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1BD384C6" wp14:textId="77777777">
      <w:pPr>
        <w:spacing w:line="300"/>
      </w:pPr>
      <w:r>
        <w:drawing>
          <wp:anchor xmlns:wp14="http://schemas.microsoft.com/office/word/2010/wordprocessingDrawing" distT="0" distB="0" distL="0" distR="0" simplePos="0" relativeHeight="276225" behindDoc="0" locked="0" layoutInCell="1" allowOverlap="1" wp14:anchorId="3991E11E" wp14:editId="7777777">
            <wp:simplePos x="0" y="0"/>
            <wp:positionH relativeFrom="page">
              <wp:posOffset>576072</wp:posOffset>
            </wp:positionH>
            <wp:positionV relativeFrom="paragraph">
              <wp:posOffset>292608</wp:posOffset>
            </wp:positionV>
            <wp:extent cx="276225" cy="276225"/>
            <wp:effectExtent l="0" t="0" r="0" b="0"/>
            <wp:wrapNone/>
            <wp:docPr id="25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6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26:44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To do.</w:t>
      </w:r>
    </w:p>
    <w:p xmlns:wp14="http://schemas.microsoft.com/office/word/2010/wordml" w14:paraId="71CED028" wp14:textId="77777777">
      <w:pPr>
        <w:spacing w:line="300" w:lineRule="auto"/>
      </w:pPr>
      <w:r>
        <w:drawing>
          <wp:anchor xmlns:wp14="http://schemas.microsoft.com/office/word/2010/wordprocessingDrawing" distT="0" distB="0" distL="0" distR="0" simplePos="0" relativeHeight="276225" behindDoc="0" locked="0" layoutInCell="1" allowOverlap="1" wp14:anchorId="6F29C0BD" wp14:editId="7777777">
            <wp:simplePos x="0" y="0"/>
            <wp:positionH relativeFrom="page">
              <wp:posOffset>576072</wp:posOffset>
            </wp:positionH>
            <wp:positionV relativeFrom="paragraph">
              <wp:posOffset>292608</wp:posOffset>
            </wp:positionV>
            <wp:extent cx="276225" cy="276225"/>
            <wp:effectExtent l="0" t="0" r="0" b="0"/>
            <wp:wrapNone/>
            <wp:docPr id="25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6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26:47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Which is dating, yeah, yeah.</w:t>
      </w:r>
    </w:p>
    <w:p xmlns:wp14="http://schemas.microsoft.com/office/word/2010/wordml" w14:paraId="21EA0488" wp14:textId="77777777">
      <w:pPr>
        <w:spacing w:line="300" w:lineRule="auto"/>
      </w:pPr>
      <w:r>
        <w:drawing>
          <wp:anchor xmlns:wp14="http://schemas.microsoft.com/office/word/2010/wordprocessingDrawing" distT="0" distB="0" distL="0" distR="0" simplePos="0" relativeHeight="276225" behindDoc="0" locked="0" layoutInCell="1" allowOverlap="1" wp14:anchorId="62281D14" wp14:editId="7777777">
            <wp:simplePos x="0" y="0"/>
            <wp:positionH relativeFrom="page">
              <wp:posOffset>576072</wp:posOffset>
            </wp:positionH>
            <wp:positionV relativeFrom="paragraph">
              <wp:posOffset>292608</wp:posOffset>
            </wp:positionV>
            <wp:extent cx="276225" cy="276225"/>
            <wp:effectExtent l="0" t="0" r="0" b="0"/>
            <wp:wrapNone/>
            <wp:docPr id="26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6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26:47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I think from point of view of an IFU on glasses, it's one of them. I know you can get exemptions quite easily, especially for class one, but the fact that you should know how to use a pair of glasses would mean you don't really need instructions for how to use them. So, I mean, it's the same as to work with surgical gloves and it's like,</w:t>
      </w:r>
    </w:p>
    <w:p xmlns:wp14="http://schemas.microsoft.com/office/word/2010/wordml" w14:paraId="04F53B52" wp14:textId="77777777">
      <w:pPr>
        <w:spacing w:line="300"/>
      </w:pPr>
      <w:r>
        <w:drawing>
          <wp:anchor xmlns:wp14="http://schemas.microsoft.com/office/word/2010/wordprocessingDrawing" distT="0" distB="0" distL="0" distR="0" simplePos="0" relativeHeight="276225" behindDoc="0" locked="0" layoutInCell="1" allowOverlap="1" wp14:anchorId="7D817F86" wp14:editId="7777777">
            <wp:simplePos x="0" y="0"/>
            <wp:positionH relativeFrom="page">
              <wp:posOffset>576072</wp:posOffset>
            </wp:positionH>
            <wp:positionV relativeFrom="paragraph">
              <wp:posOffset>292608</wp:posOffset>
            </wp:positionV>
            <wp:extent cx="276225" cy="276225"/>
            <wp:effectExtent l="0" t="0" r="0" b="0"/>
            <wp:wrapNone/>
            <wp:docPr id="26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6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26:48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0E468B10" wp14:textId="77777777">
      <w:pPr>
        <w:spacing w:line="300" w:lineRule="auto"/>
      </w:pPr>
      <w:r>
        <w:drawing>
          <wp:anchor xmlns:wp14="http://schemas.microsoft.com/office/word/2010/wordprocessingDrawing" distT="0" distB="0" distL="0" distR="0" simplePos="0" relativeHeight="276225" behindDoc="0" locked="0" layoutInCell="1" allowOverlap="1" wp14:anchorId="08CC359D" wp14:editId="7777777">
            <wp:simplePos x="0" y="0"/>
            <wp:positionH relativeFrom="page">
              <wp:posOffset>576072</wp:posOffset>
            </wp:positionH>
            <wp:positionV relativeFrom="paragraph">
              <wp:posOffset>292608</wp:posOffset>
            </wp:positionV>
            <wp:extent cx="276225" cy="276225"/>
            <wp:effectExtent l="0" t="0" r="0" b="0"/>
            <wp:wrapNone/>
            <wp:docPr id="26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6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27:04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4DA96047" wp14:textId="77777777">
      <w:pPr>
        <w:spacing w:line="300" w:lineRule="auto"/>
      </w:pPr>
      <w:r>
        <w:drawing>
          <wp:anchor xmlns:wp14="http://schemas.microsoft.com/office/word/2010/wordprocessingDrawing" distT="0" distB="0" distL="0" distR="0" simplePos="0" relativeHeight="276225" behindDoc="0" locked="0" layoutInCell="1" allowOverlap="1" wp14:anchorId="2736BC1B" wp14:editId="7777777">
            <wp:simplePos x="0" y="0"/>
            <wp:positionH relativeFrom="page">
              <wp:posOffset>576072</wp:posOffset>
            </wp:positionH>
            <wp:positionV relativeFrom="paragraph">
              <wp:posOffset>292608</wp:posOffset>
            </wp:positionV>
            <wp:extent cx="276225" cy="276225"/>
            <wp:effectExtent l="0" t="0" r="0" b="0"/>
            <wp:wrapNone/>
            <wp:docPr id="26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6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27:07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you do not expect a surgeon to need any instructions for use on how to use a pair of surgical gloves. So it's yeah, and that was a plus 2A and we got an exemption on it. So yeah, it's easy enough to get. But</w:t>
      </w:r>
    </w:p>
    <w:p xmlns:wp14="http://schemas.microsoft.com/office/word/2010/wordml" w14:paraId="78BAE56B" wp14:textId="77777777">
      <w:pPr>
        <w:spacing w:line="300" w:lineRule="auto"/>
      </w:pPr>
      <w:r>
        <w:drawing>
          <wp:anchor xmlns:wp14="http://schemas.microsoft.com/office/word/2010/wordprocessingDrawing" distT="0" distB="0" distL="0" distR="0" simplePos="0" relativeHeight="276225" behindDoc="0" locked="0" layoutInCell="1" allowOverlap="1" wp14:anchorId="55F08852" wp14:editId="7777777">
            <wp:simplePos x="0" y="0"/>
            <wp:positionH relativeFrom="page">
              <wp:posOffset>576072</wp:posOffset>
            </wp:positionH>
            <wp:positionV relativeFrom="paragraph">
              <wp:posOffset>292608</wp:posOffset>
            </wp:positionV>
            <wp:extent cx="276225" cy="276225"/>
            <wp:effectExtent l="0" t="0" r="0" b="0"/>
            <wp:wrapNone/>
            <wp:docPr id="26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6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27:10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Actions. Right, right. 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a lot of the time as well, Jenny, you know, like even the sunglass, you know, you can put prescription in. It's in theory, the same frame. It's just one hesitant. So the optician is the one really that's dispensing and giving instructions on use in theory. So yeah, I don't think you need</w:t>
      </w:r>
    </w:p>
    <w:p xmlns:wp14="http://schemas.microsoft.com/office/word/2010/wordml" w14:paraId="1E5227EA" wp14:textId="77777777">
      <w:pPr>
        <w:spacing w:line="300"/>
      </w:pPr>
      <w:r>
        <w:drawing>
          <wp:anchor xmlns:wp14="http://schemas.microsoft.com/office/word/2010/wordprocessingDrawing" distT="0" distB="0" distL="0" distR="0" simplePos="0" relativeHeight="276225" behindDoc="0" locked="0" layoutInCell="1" allowOverlap="1" wp14:anchorId="31B8BAAB" wp14:editId="7777777">
            <wp:simplePos x="0" y="0"/>
            <wp:positionH relativeFrom="page">
              <wp:posOffset>576072</wp:posOffset>
            </wp:positionH>
            <wp:positionV relativeFrom="paragraph">
              <wp:posOffset>292608</wp:posOffset>
            </wp:positionV>
            <wp:extent cx="276225" cy="276225"/>
            <wp:effectExtent l="0" t="0" r="0" b="0"/>
            <wp:wrapNone/>
            <wp:docPr id="26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7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27:22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6BC8D110" wp14:textId="77777777">
      <w:pPr>
        <w:spacing w:line="300" w:lineRule="auto"/>
      </w:pPr>
      <w:r>
        <w:drawing>
          <wp:anchor xmlns:wp14="http://schemas.microsoft.com/office/word/2010/wordprocessingDrawing" distT="0" distB="0" distL="0" distR="0" simplePos="0" relativeHeight="276225" behindDoc="0" locked="0" layoutInCell="1" allowOverlap="1" wp14:anchorId="672B7AF5" wp14:editId="7777777">
            <wp:simplePos x="0" y="0"/>
            <wp:positionH relativeFrom="page">
              <wp:posOffset>576072</wp:posOffset>
            </wp:positionH>
            <wp:positionV relativeFrom="paragraph">
              <wp:posOffset>292608</wp:posOffset>
            </wp:positionV>
            <wp:extent cx="276225" cy="276225"/>
            <wp:effectExtent l="0" t="0" r="0" b="0"/>
            <wp:wrapNone/>
            <wp:docPr id="26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7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27:40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instructions for you. So maybe an exemption would be possible, but who knows actually. So, but yeah, we do have the manufacturer's information notes, which is different. Yeah.</w:t>
      </w:r>
    </w:p>
    <w:p xmlns:wp14="http://schemas.microsoft.com/office/word/2010/wordml" w14:paraId="28E8F2F2" wp14:textId="77777777">
      <w:pPr>
        <w:spacing w:line="300" w:lineRule="auto"/>
      </w:pPr>
      <w:r>
        <w:drawing>
          <wp:anchor xmlns:wp14="http://schemas.microsoft.com/office/word/2010/wordprocessingDrawing" distT="0" distB="0" distL="0" distR="0" simplePos="0" relativeHeight="276225" behindDoc="0" locked="0" layoutInCell="1" allowOverlap="1" wp14:anchorId="406CB408" wp14:editId="7777777">
            <wp:simplePos x="0" y="0"/>
            <wp:positionH relativeFrom="page">
              <wp:posOffset>576072</wp:posOffset>
            </wp:positionH>
            <wp:positionV relativeFrom="paragraph">
              <wp:posOffset>292608</wp:posOffset>
            </wp:positionV>
            <wp:extent cx="276225" cy="276225"/>
            <wp:effectExtent l="0" t="0" r="0" b="0"/>
            <wp:wrapNone/>
            <wp:docPr id="26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7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Jenny Gough   </w:t>
      </w:r>
      <w:r w:rsidRPr="32D1AC4C" w:rsidR="32D1AC4C">
        <w:rPr>
          <w:rFonts w:ascii="Segoe UI" w:hAnsi="Segoe UI" w:eastAsia="Segoe UI" w:cs="Segoe UI"/>
          <w:color w:val="a19f9d"/>
          <w:sz w:val="24"/>
          <w:szCs w:val="24"/>
          <w:rFonts w:ascii="Segoe UI" w:hAnsi="Segoe UI" w:eastAsia="Segoe UI" w:cs="Segoe UI"/>
          <w:lang w:val="en-US"/>
        </w:rPr>
        <w:t xml:space="preserve">27:46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Well, they're actually, yeah, I mean, if an optic, right, if the optician's changing the prescription lenses in, then they're changing the use of the device anyway, because it then does become a medical device because it cracked in vision. So they would be, they're changing the use, so they will become a reprocessor, which means they will be responsible.</w:t>
      </w:r>
    </w:p>
    <w:p xmlns:wp14="http://schemas.microsoft.com/office/word/2010/wordml" w14:paraId="7EBBA376" wp14:textId="77777777">
      <w:pPr>
        <w:spacing w:line="300" w:lineRule="auto"/>
      </w:pPr>
      <w:r>
        <w:drawing>
          <wp:anchor xmlns:wp14="http://schemas.microsoft.com/office/word/2010/wordprocessingDrawing" distT="0" distB="0" distL="0" distR="0" simplePos="0" relativeHeight="276225" behindDoc="0" locked="0" layoutInCell="1" allowOverlap="1" wp14:anchorId="75F09671" wp14:editId="7777777">
            <wp:simplePos x="0" y="0"/>
            <wp:positionH relativeFrom="page">
              <wp:posOffset>576072</wp:posOffset>
            </wp:positionH>
            <wp:positionV relativeFrom="paragraph">
              <wp:posOffset>292608</wp:posOffset>
            </wp:positionV>
            <wp:extent cx="276225" cy="276225"/>
            <wp:effectExtent l="0" t="0" r="0" b="0"/>
            <wp:wrapNone/>
            <wp:docPr id="26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7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27:59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Right.</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Yes, yes, yeah, yeah.</w:t>
      </w:r>
    </w:p>
    <w:p xmlns:wp14="http://schemas.microsoft.com/office/word/2010/wordml" w14:paraId="54F19C31" wp14:textId="77777777">
      <w:pPr>
        <w:spacing w:line="300"/>
      </w:pPr>
      <w:r>
        <w:drawing>
          <wp:anchor xmlns:wp14="http://schemas.microsoft.com/office/word/2010/wordprocessingDrawing" distT="0" distB="0" distL="0" distR="0" simplePos="0" relativeHeight="276225" behindDoc="0" locked="0" layoutInCell="1" allowOverlap="1" wp14:anchorId="3C076C82" wp14:editId="7777777">
            <wp:simplePos x="0" y="0"/>
            <wp:positionH relativeFrom="page">
              <wp:posOffset>576072</wp:posOffset>
            </wp:positionH>
            <wp:positionV relativeFrom="paragraph">
              <wp:posOffset>292608</wp:posOffset>
            </wp:positionV>
            <wp:extent cx="276225" cy="276225"/>
            <wp:effectExtent l="0" t="0" r="0" b="0"/>
            <wp:wrapNone/>
            <wp:docPr id="26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7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28:12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2A06F4E3" wp14:textId="77777777">
      <w:pPr>
        <w:spacing w:line="300" w:lineRule="auto"/>
      </w:pPr>
      <w:r>
        <w:drawing>
          <wp:anchor xmlns:wp14="http://schemas.microsoft.com/office/word/2010/wordprocessingDrawing" distT="0" distB="0" distL="0" distR="0" simplePos="0" relativeHeight="276225" behindDoc="0" locked="0" layoutInCell="1" allowOverlap="1" wp14:anchorId="66DEA692" wp14:editId="7777777">
            <wp:simplePos x="0" y="0"/>
            <wp:positionH relativeFrom="page">
              <wp:posOffset>576072</wp:posOffset>
            </wp:positionH>
            <wp:positionV relativeFrom="paragraph">
              <wp:posOffset>292608</wp:posOffset>
            </wp:positionV>
            <wp:extent cx="276225" cy="276225"/>
            <wp:effectExtent l="0" t="0" r="0" b="0"/>
            <wp:wrapNone/>
            <wp:docPr id="27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7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28:14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Okay.</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 do have a hard stop at 1130, Jacqui. Yes.</w:t>
      </w:r>
    </w:p>
    <w:p xmlns:wp14="http://schemas.microsoft.com/office/word/2010/wordml" w14:paraId="351E5AC2" wp14:textId="77777777">
      <w:pPr>
        <w:spacing w:line="300" w:lineRule="auto"/>
      </w:pPr>
      <w:r>
        <w:drawing>
          <wp:anchor xmlns:wp14="http://schemas.microsoft.com/office/word/2010/wordprocessingDrawing" distT="0" distB="0" distL="0" distR="0" simplePos="0" relativeHeight="276225" behindDoc="0" locked="0" layoutInCell="1" allowOverlap="1" wp14:anchorId="585BDC1E" wp14:editId="7777777">
            <wp:simplePos x="0" y="0"/>
            <wp:positionH relativeFrom="page">
              <wp:posOffset>576072</wp:posOffset>
            </wp:positionH>
            <wp:positionV relativeFrom="paragraph">
              <wp:posOffset>292608</wp:posOffset>
            </wp:positionV>
            <wp:extent cx="276225" cy="276225"/>
            <wp:effectExtent l="0" t="0" r="0" b="0"/>
            <wp:wrapNone/>
            <wp:docPr id="27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7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28:18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Okay, very quick question. DOCs and translations.</w:t>
      </w:r>
    </w:p>
    <w:p xmlns:wp14="http://schemas.microsoft.com/office/word/2010/wordml" w14:paraId="0AE29439" wp14:textId="77777777">
      <w:pPr>
        <w:spacing w:line="300"/>
      </w:pPr>
      <w:r>
        <w:drawing>
          <wp:anchor xmlns:wp14="http://schemas.microsoft.com/office/word/2010/wordprocessingDrawing" distT="0" distB="0" distL="0" distR="0" simplePos="0" relativeHeight="276225" behindDoc="0" locked="0" layoutInCell="1" allowOverlap="1" wp14:anchorId="3210A315" wp14:editId="7777777">
            <wp:simplePos x="0" y="0"/>
            <wp:positionH relativeFrom="page">
              <wp:posOffset>576072</wp:posOffset>
            </wp:positionH>
            <wp:positionV relativeFrom="paragraph">
              <wp:posOffset>292608</wp:posOffset>
            </wp:positionV>
            <wp:extent cx="276225" cy="276225"/>
            <wp:effectExtent l="0" t="0" r="0" b="0"/>
            <wp:wrapNone/>
            <wp:docPr id="27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7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28:21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p>
    <w:p xmlns:wp14="http://schemas.microsoft.com/office/word/2010/wordml" w14:paraId="7528EF3B" wp14:textId="77777777">
      <w:pPr>
        <w:spacing w:line="300" w:lineRule="auto"/>
      </w:pPr>
      <w:r>
        <w:drawing>
          <wp:anchor xmlns:wp14="http://schemas.microsoft.com/office/word/2010/wordprocessingDrawing" distT="0" distB="0" distL="0" distR="0" simplePos="0" relativeHeight="276225" behindDoc="0" locked="0" layoutInCell="1" allowOverlap="1" wp14:anchorId="3B033A7B" wp14:editId="7777777">
            <wp:simplePos x="0" y="0"/>
            <wp:positionH relativeFrom="page">
              <wp:posOffset>576072</wp:posOffset>
            </wp:positionH>
            <wp:positionV relativeFrom="paragraph">
              <wp:posOffset>292608</wp:posOffset>
            </wp:positionV>
            <wp:extent cx="276225" cy="276225"/>
            <wp:effectExtent l="0" t="0" r="0" b="0"/>
            <wp:wrapNone/>
            <wp:docPr id="27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7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28:25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5D6A0C2A" wp14:textId="77777777">
      <w:pPr>
        <w:spacing w:line="300" w:lineRule="auto"/>
      </w:pPr>
      <w:r>
        <w:drawing>
          <wp:anchor xmlns:wp14="http://schemas.microsoft.com/office/word/2010/wordprocessingDrawing" distT="0" distB="0" distL="0" distR="0" simplePos="0" relativeHeight="276225" behindDoc="0" locked="0" layoutInCell="1" allowOverlap="1" wp14:anchorId="12AFBA87" wp14:editId="7777777">
            <wp:simplePos x="0" y="0"/>
            <wp:positionH relativeFrom="page">
              <wp:posOffset>576072</wp:posOffset>
            </wp:positionH>
            <wp:positionV relativeFrom="paragraph">
              <wp:posOffset>292608</wp:posOffset>
            </wp:positionV>
            <wp:extent cx="276225" cy="276225"/>
            <wp:effectExtent l="0" t="0" r="0" b="0"/>
            <wp:wrapNone/>
            <wp:docPr id="27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7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28:26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 I know that there were some questions around, I think the guys that identified about 24 languages and I just, I'm not, I don't recall this coming up previously. Your current DOCs, do you do translations?</w:t>
      </w:r>
    </w:p>
    <w:p xmlns:wp14="http://schemas.microsoft.com/office/word/2010/wordml" w14:paraId="12F3BE0D" wp14:textId="77777777">
      <w:pPr>
        <w:spacing w:line="300" w:lineRule="auto"/>
      </w:pPr>
      <w:r>
        <w:drawing>
          <wp:anchor xmlns:wp14="http://schemas.microsoft.com/office/word/2010/wordprocessingDrawing" distT="0" distB="0" distL="0" distR="0" simplePos="0" relativeHeight="276225" behindDoc="0" locked="0" layoutInCell="1" allowOverlap="1" wp14:anchorId="34D05308" wp14:editId="7777777">
            <wp:simplePos x="0" y="0"/>
            <wp:positionH relativeFrom="page">
              <wp:posOffset>576072</wp:posOffset>
            </wp:positionH>
            <wp:positionV relativeFrom="paragraph">
              <wp:posOffset>292608</wp:posOffset>
            </wp:positionV>
            <wp:extent cx="276225" cy="276225"/>
            <wp:effectExtent l="0" t="0" r="0" b="0"/>
            <wp:wrapNone/>
            <wp:docPr id="27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8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28:33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You.</w:t>
      </w:r>
    </w:p>
    <w:p xmlns:wp14="http://schemas.microsoft.com/office/word/2010/wordml" w14:paraId="7F95CC51" wp14:textId="77777777">
      <w:pPr>
        <w:spacing w:line="300"/>
      </w:pPr>
      <w:r>
        <w:drawing>
          <wp:anchor xmlns:wp14="http://schemas.microsoft.com/office/word/2010/wordprocessingDrawing" distT="0" distB="0" distL="0" distR="0" simplePos="0" relativeHeight="276225" behindDoc="0" locked="0" layoutInCell="1" allowOverlap="1" wp14:anchorId="197C26B2" wp14:editId="7777777">
            <wp:simplePos x="0" y="0"/>
            <wp:positionH relativeFrom="page">
              <wp:posOffset>576072</wp:posOffset>
            </wp:positionH>
            <wp:positionV relativeFrom="paragraph">
              <wp:posOffset>292608</wp:posOffset>
            </wp:positionV>
            <wp:extent cx="276225" cy="276225"/>
            <wp:effectExtent l="0" t="0" r="0" b="0"/>
            <wp:wrapNone/>
            <wp:docPr id="27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8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28:36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p>
    <w:p xmlns:wp14="http://schemas.microsoft.com/office/word/2010/wordml" w14:paraId="48AC00F7" wp14:textId="77777777">
      <w:pPr>
        <w:spacing w:line="300" w:lineRule="auto"/>
      </w:pPr>
      <w:r>
        <w:drawing>
          <wp:anchor xmlns:wp14="http://schemas.microsoft.com/office/word/2010/wordprocessingDrawing" distT="0" distB="0" distL="0" distR="0" simplePos="0" relativeHeight="276225" behindDoc="0" locked="0" layoutInCell="1" allowOverlap="1" wp14:anchorId="2C22113F" wp14:editId="7777777">
            <wp:simplePos x="0" y="0"/>
            <wp:positionH relativeFrom="page">
              <wp:posOffset>576072</wp:posOffset>
            </wp:positionH>
            <wp:positionV relativeFrom="paragraph">
              <wp:posOffset>292608</wp:posOffset>
            </wp:positionV>
            <wp:extent cx="276225" cy="276225"/>
            <wp:effectExtent l="0" t="0" r="0" b="0"/>
            <wp:wrapNone/>
            <wp:docPr id="27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8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28:37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Mm.</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it's funny because Cody reached out recently about all those countries we ship to and I think it's in relation to languages. So we do, we have.</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Some translations, but again, I would need to check with Cody then.</w:t>
      </w:r>
    </w:p>
    <w:p xmlns:wp14="http://schemas.microsoft.com/office/word/2010/wordml" w14:paraId="65F0239A" wp14:textId="77777777">
      <w:pPr>
        <w:spacing w:line="300" w:lineRule="auto"/>
      </w:pPr>
      <w:r>
        <w:drawing>
          <wp:anchor xmlns:wp14="http://schemas.microsoft.com/office/word/2010/wordprocessingDrawing" distT="0" distB="0" distL="0" distR="0" simplePos="0" relativeHeight="276225" behindDoc="0" locked="0" layoutInCell="1" allowOverlap="1" wp14:anchorId="2F2BFB95" wp14:editId="7777777">
            <wp:simplePos x="0" y="0"/>
            <wp:positionH relativeFrom="page">
              <wp:posOffset>576072</wp:posOffset>
            </wp:positionH>
            <wp:positionV relativeFrom="paragraph">
              <wp:posOffset>292608</wp:posOffset>
            </wp:positionV>
            <wp:extent cx="276225" cy="276225"/>
            <wp:effectExtent l="0" t="0" r="0" b="0"/>
            <wp:wrapNone/>
            <wp:docPr id="27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8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28:56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And I suppose to that point, you probably probably could do with just a list of all of the country, one list of all of the countries that you do ship to, from a language perspective. Yeah.</w:t>
      </w:r>
    </w:p>
    <w:p xmlns:wp14="http://schemas.microsoft.com/office/word/2010/wordml" w14:paraId="004352F9" wp14:textId="77777777">
      <w:pPr>
        <w:spacing w:line="300" w:lineRule="auto"/>
      </w:pPr>
      <w:r>
        <w:drawing>
          <wp:anchor xmlns:wp14="http://schemas.microsoft.com/office/word/2010/wordprocessingDrawing" distT="0" distB="0" distL="0" distR="0" simplePos="0" relativeHeight="276225" behindDoc="0" locked="0" layoutInCell="1" allowOverlap="1" wp14:anchorId="78C1F735" wp14:editId="7777777">
            <wp:simplePos x="0" y="0"/>
            <wp:positionH relativeFrom="page">
              <wp:posOffset>576072</wp:posOffset>
            </wp:positionH>
            <wp:positionV relativeFrom="paragraph">
              <wp:posOffset>292608</wp:posOffset>
            </wp:positionV>
            <wp:extent cx="276225" cy="276225"/>
            <wp:effectExtent l="0" t="0" r="0" b="0"/>
            <wp:wrapNone/>
            <wp:docPr id="27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8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28:56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med envoy are asking the same thing. 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OK.</w:t>
      </w:r>
    </w:p>
    <w:p xmlns:wp14="http://schemas.microsoft.com/office/word/2010/wordml" w14:paraId="21371886" wp14:textId="77777777">
      <w:pPr>
        <w:spacing w:line="300" w:lineRule="auto"/>
      </w:pPr>
      <w:r>
        <w:drawing>
          <wp:anchor xmlns:wp14="http://schemas.microsoft.com/office/word/2010/wordprocessingDrawing" distT="0" distB="0" distL="0" distR="0" simplePos="0" relativeHeight="276225" behindDoc="0" locked="0" layoutInCell="1" allowOverlap="1" wp14:anchorId="1CB1221B" wp14:editId="7777777">
            <wp:simplePos x="0" y="0"/>
            <wp:positionH relativeFrom="page">
              <wp:posOffset>576072</wp:posOffset>
            </wp:positionH>
            <wp:positionV relativeFrom="paragraph">
              <wp:posOffset>292608</wp:posOffset>
            </wp:positionV>
            <wp:extent cx="276225" cy="276225"/>
            <wp:effectExtent l="0" t="0" r="0" b="0"/>
            <wp:wrapNone/>
            <wp:docPr id="28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8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29:12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Guys, anything major that I've missed there that you need clarity on?</w:t>
      </w:r>
    </w:p>
    <w:p xmlns:wp14="http://schemas.microsoft.com/office/word/2010/wordml" w14:paraId="76B1358F" wp14:textId="77777777">
      <w:pPr>
        <w:spacing w:line="300"/>
      </w:pPr>
      <w:r>
        <w:drawing>
          <wp:anchor xmlns:wp14="http://schemas.microsoft.com/office/word/2010/wordprocessingDrawing" distT="0" distB="0" distL="0" distR="0" simplePos="0" relativeHeight="276225" behindDoc="0" locked="0" layoutInCell="1" allowOverlap="1" wp14:anchorId="5A863F7A" wp14:editId="7777777">
            <wp:simplePos x="0" y="0"/>
            <wp:positionH relativeFrom="page">
              <wp:posOffset>576072</wp:posOffset>
            </wp:positionH>
            <wp:positionV relativeFrom="paragraph">
              <wp:posOffset>292608</wp:posOffset>
            </wp:positionV>
            <wp:extent cx="276225" cy="276225"/>
            <wp:effectExtent l="0" t="0" r="0" b="0"/>
            <wp:wrapNone/>
            <wp:docPr id="28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8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29:19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No.</w:t>
      </w:r>
    </w:p>
    <w:p xmlns:wp14="http://schemas.microsoft.com/office/word/2010/wordml" w14:paraId="4F7B69F6" wp14:textId="77777777">
      <w:pPr>
        <w:spacing w:line="300"/>
      </w:pPr>
      <w:r>
        <w:drawing>
          <wp:anchor xmlns:wp14="http://schemas.microsoft.com/office/word/2010/wordprocessingDrawing" distT="0" distB="0" distL="0" distR="0" simplePos="0" relativeHeight="276225" behindDoc="0" locked="0" layoutInCell="1" allowOverlap="1" wp14:anchorId="0CA8DE30" wp14:editId="7777777">
            <wp:simplePos x="0" y="0"/>
            <wp:positionH relativeFrom="page">
              <wp:posOffset>576072</wp:posOffset>
            </wp:positionH>
            <wp:positionV relativeFrom="paragraph">
              <wp:posOffset>292608</wp:posOffset>
            </wp:positionV>
            <wp:extent cx="276225" cy="276225"/>
            <wp:effectExtent l="0" t="0" r="0" b="0"/>
            <wp:wrapNone/>
            <wp:docPr id="28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8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29:19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Nope.</w:t>
      </w:r>
    </w:p>
    <w:p xmlns:wp14="http://schemas.microsoft.com/office/word/2010/wordml" w14:paraId="19C61A7B" wp14:textId="77777777">
      <w:pPr>
        <w:spacing w:line="300" w:lineRule="auto"/>
      </w:pPr>
      <w:r>
        <w:drawing>
          <wp:anchor xmlns:wp14="http://schemas.microsoft.com/office/word/2010/wordprocessingDrawing" distT="0" distB="0" distL="0" distR="0" simplePos="0" relativeHeight="276225" behindDoc="0" locked="0" layoutInCell="1" allowOverlap="1" wp14:anchorId="23CD328C" wp14:editId="7777777">
            <wp:simplePos x="0" y="0"/>
            <wp:positionH relativeFrom="page">
              <wp:posOffset>576072</wp:posOffset>
            </wp:positionH>
            <wp:positionV relativeFrom="paragraph">
              <wp:posOffset>292608</wp:posOffset>
            </wp:positionV>
            <wp:extent cx="276225" cy="276225"/>
            <wp:effectExtent l="0" t="0" r="0" b="0"/>
            <wp:wrapNone/>
            <wp:docPr id="28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8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John-Paul Hughes   </w:t>
      </w:r>
      <w:r w:rsidRPr="32D1AC4C" w:rsidR="32D1AC4C">
        <w:rPr>
          <w:rFonts w:ascii="Segoe UI" w:hAnsi="Segoe UI" w:eastAsia="Segoe UI" w:cs="Segoe UI"/>
          <w:color w:val="a19f9d"/>
          <w:sz w:val="24"/>
          <w:szCs w:val="24"/>
          <w:rFonts w:ascii="Segoe UI" w:hAnsi="Segoe UI" w:eastAsia="Segoe UI" w:cs="Segoe UI"/>
          <w:lang w:val="en-US"/>
        </w:rPr>
        <w:t xml:space="preserve">29:20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 on the declarations of conformity, if we're including the sunglasses, we just need to update those, include the risk rationale on those. What I saw is that we had the risk rationale for the EUMDR, but not for the PPE category one. We just stated it was category one. So</w:t>
      </w:r>
    </w:p>
    <w:p xmlns:wp14="http://schemas.microsoft.com/office/word/2010/wordml" w14:paraId="30CE8F04" wp14:textId="77777777">
      <w:pPr>
        <w:spacing w:line="300"/>
      </w:pPr>
      <w:r>
        <w:drawing>
          <wp:anchor xmlns:wp14="http://schemas.microsoft.com/office/word/2010/wordprocessingDrawing" distT="0" distB="0" distL="0" distR="0" simplePos="0" relativeHeight="276225" behindDoc="0" locked="0" layoutInCell="1" allowOverlap="1" wp14:anchorId="1D3D02C3" wp14:editId="7777777">
            <wp:simplePos x="0" y="0"/>
            <wp:positionH relativeFrom="page">
              <wp:posOffset>576072</wp:posOffset>
            </wp:positionH>
            <wp:positionV relativeFrom="paragraph">
              <wp:posOffset>292608</wp:posOffset>
            </wp:positionV>
            <wp:extent cx="276225" cy="276225"/>
            <wp:effectExtent l="0" t="0" r="0" b="0"/>
            <wp:wrapNone/>
            <wp:docPr id="28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8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29:21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2F5DAF4A" wp14:textId="77777777">
      <w:pPr>
        <w:spacing w:line="300" w:lineRule="auto"/>
      </w:pPr>
      <w:r>
        <w:drawing>
          <wp:anchor xmlns:wp14="http://schemas.microsoft.com/office/word/2010/wordprocessingDrawing" distT="0" distB="0" distL="0" distR="0" simplePos="0" relativeHeight="276225" behindDoc="0" locked="0" layoutInCell="1" allowOverlap="1" wp14:anchorId="431C1AE9" wp14:editId="7777777">
            <wp:simplePos x="0" y="0"/>
            <wp:positionH relativeFrom="page">
              <wp:posOffset>576072</wp:posOffset>
            </wp:positionH>
            <wp:positionV relativeFrom="paragraph">
              <wp:posOffset>292608</wp:posOffset>
            </wp:positionV>
            <wp:extent cx="276225" cy="276225"/>
            <wp:effectExtent l="0" t="0" r="0" b="0"/>
            <wp:wrapNone/>
            <wp:docPr id="28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9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29:38</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31FD56F6" wp14:textId="77777777">
      <w:pPr>
        <w:spacing w:line="300"/>
      </w:pPr>
      <w:r>
        <w:drawing>
          <wp:anchor xmlns:wp14="http://schemas.microsoft.com/office/word/2010/wordprocessingDrawing" distT="0" distB="0" distL="0" distR="0" simplePos="0" relativeHeight="276225" behindDoc="0" locked="0" layoutInCell="1" allowOverlap="1" wp14:anchorId="26ADC064" wp14:editId="7777777">
            <wp:simplePos x="0" y="0"/>
            <wp:positionH relativeFrom="page">
              <wp:posOffset>576072</wp:posOffset>
            </wp:positionH>
            <wp:positionV relativeFrom="paragraph">
              <wp:posOffset>292608</wp:posOffset>
            </wp:positionV>
            <wp:extent cx="276225" cy="276225"/>
            <wp:effectExtent l="0" t="0" r="0" b="0"/>
            <wp:wrapNone/>
            <wp:docPr id="28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9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John-Paul Hughes   </w:t>
      </w:r>
      <w:r>
        <w:rPr>
          <w:color w:val="a19f9d"/>
          <w:sz w:val="4.3mm"/>
          <w:szCs w:val="4.3mm"/>
          <w:rFonts w:ascii="Segoe UI" w:hAnsi="Segoe UI" w:eastAsia="Segoe UI" w:cs="Segoe UI"/>
        </w:rPr>
        <w:t xml:space="preserve">29:42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Uhh...</w:t>
      </w:r>
    </w:p>
    <w:p xmlns:wp14="http://schemas.microsoft.com/office/word/2010/wordml" w14:paraId="3F7C5001" wp14:textId="77777777">
      <w:pPr>
        <w:spacing w:line="300" w:lineRule="auto"/>
      </w:pPr>
      <w:r>
        <w:drawing>
          <wp:anchor xmlns:wp14="http://schemas.microsoft.com/office/word/2010/wordprocessingDrawing" distT="0" distB="0" distL="0" distR="0" simplePos="0" relativeHeight="276225" behindDoc="0" locked="0" layoutInCell="1" allowOverlap="1" wp14:anchorId="55F62367" wp14:editId="7777777">
            <wp:simplePos x="0" y="0"/>
            <wp:positionH relativeFrom="page">
              <wp:posOffset>576072</wp:posOffset>
            </wp:positionH>
            <wp:positionV relativeFrom="paragraph">
              <wp:posOffset>292608</wp:posOffset>
            </wp:positionV>
            <wp:extent cx="276225" cy="276225"/>
            <wp:effectExtent l="0" t="0" r="0" b="0"/>
            <wp:wrapNone/>
            <wp:docPr id="28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9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29:42</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You.</w:t>
      </w:r>
    </w:p>
    <w:p xmlns:wp14="http://schemas.microsoft.com/office/word/2010/wordml" w14:paraId="4F873609" wp14:textId="77777777">
      <w:pPr>
        <w:spacing w:line="300" w:lineRule="auto"/>
      </w:pPr>
      <w:r>
        <w:drawing>
          <wp:anchor xmlns:wp14="http://schemas.microsoft.com/office/word/2010/wordprocessingDrawing" distT="0" distB="0" distL="0" distR="0" simplePos="0" relativeHeight="276225" behindDoc="0" locked="0" layoutInCell="1" allowOverlap="1" wp14:anchorId="1C7F5CF2" wp14:editId="7777777">
            <wp:simplePos x="0" y="0"/>
            <wp:positionH relativeFrom="page">
              <wp:posOffset>576072</wp:posOffset>
            </wp:positionH>
            <wp:positionV relativeFrom="paragraph">
              <wp:posOffset>292608</wp:posOffset>
            </wp:positionV>
            <wp:extent cx="276225" cy="276225"/>
            <wp:effectExtent l="0" t="0" r="0" b="0"/>
            <wp:wrapNone/>
            <wp:docPr id="28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9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John-Paul Hughes   </w:t>
      </w:r>
      <w:r w:rsidRPr="32D1AC4C" w:rsidR="32D1AC4C">
        <w:rPr>
          <w:rFonts w:ascii="Segoe UI" w:hAnsi="Segoe UI" w:eastAsia="Segoe UI" w:cs="Segoe UI"/>
          <w:color w:val="a19f9d"/>
          <w:sz w:val="24"/>
          <w:szCs w:val="24"/>
          <w:rFonts w:ascii="Segoe UI" w:hAnsi="Segoe UI" w:eastAsia="Segoe UI" w:cs="Segoe UI"/>
          <w:lang w:val="en-US"/>
        </w:rPr>
        <w:t xml:space="preserve">29:44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As long as we're sure that the declaration conformity needs to include both. I think that's the approach.</w:t>
      </w:r>
    </w:p>
    <w:p xmlns:wp14="http://schemas.microsoft.com/office/word/2010/wordml" w14:paraId="05A0659F" wp14:textId="77777777">
      <w:pPr>
        <w:spacing w:line="300" w:lineRule="auto"/>
      </w:pPr>
      <w:r>
        <w:drawing>
          <wp:anchor xmlns:wp14="http://schemas.microsoft.com/office/word/2010/wordprocessingDrawing" distT="0" distB="0" distL="0" distR="0" simplePos="0" relativeHeight="276225" behindDoc="0" locked="0" layoutInCell="1" allowOverlap="1" wp14:anchorId="23F8AC4A" wp14:editId="7777777">
            <wp:simplePos x="0" y="0"/>
            <wp:positionH relativeFrom="page">
              <wp:posOffset>576072</wp:posOffset>
            </wp:positionH>
            <wp:positionV relativeFrom="paragraph">
              <wp:posOffset>292608</wp:posOffset>
            </wp:positionV>
            <wp:extent cx="276225" cy="276225"/>
            <wp:effectExtent l="0" t="0" r="0" b="0"/>
            <wp:wrapNone/>
            <wp:docPr id="28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9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29:49</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Sorry, 2 seconds.</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I know Colby is also working on in registering sunglasses as well. He says it would take three to four weeks or he had to update the declarations as well. So I think that's in process at the moment.</w:t>
      </w:r>
    </w:p>
    <w:p xmlns:wp14="http://schemas.microsoft.com/office/word/2010/wordml" w14:paraId="200F00E9" wp14:textId="77777777">
      <w:pPr>
        <w:spacing w:line="300"/>
      </w:pPr>
      <w:r>
        <w:drawing>
          <wp:anchor xmlns:wp14="http://schemas.microsoft.com/office/word/2010/wordprocessingDrawing" distT="0" distB="0" distL="0" distR="0" simplePos="0" relativeHeight="276225" behindDoc="0" locked="0" layoutInCell="1" allowOverlap="1" wp14:anchorId="4A2C0BB8" wp14:editId="7777777">
            <wp:simplePos x="0" y="0"/>
            <wp:positionH relativeFrom="page">
              <wp:posOffset>576072</wp:posOffset>
            </wp:positionH>
            <wp:positionV relativeFrom="paragraph">
              <wp:posOffset>292608</wp:posOffset>
            </wp:positionV>
            <wp:extent cx="276225" cy="276225"/>
            <wp:effectExtent l="0" t="0" r="0" b="0"/>
            <wp:wrapNone/>
            <wp:docPr id="29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9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30:06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15DA40A9" wp14:textId="77777777">
      <w:pPr>
        <w:spacing w:line="300" w:lineRule="auto"/>
      </w:pPr>
      <w:r>
        <w:drawing>
          <wp:anchor xmlns:wp14="http://schemas.microsoft.com/office/word/2010/wordprocessingDrawing" distT="0" distB="0" distL="0" distR="0" simplePos="0" relativeHeight="276225" behindDoc="0" locked="0" layoutInCell="1" allowOverlap="1" wp14:anchorId="39231CC7" wp14:editId="7777777">
            <wp:simplePos x="0" y="0"/>
            <wp:positionH relativeFrom="page">
              <wp:posOffset>576072</wp:posOffset>
            </wp:positionH>
            <wp:positionV relativeFrom="paragraph">
              <wp:posOffset>292608</wp:posOffset>
            </wp:positionV>
            <wp:extent cx="276225" cy="276225"/>
            <wp:effectExtent l="0" t="0" r="0" b="0"/>
            <wp:wrapNone/>
            <wp:docPr id="29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9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30:10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w:t>
      </w:r>
    </w:p>
    <w:p xmlns:wp14="http://schemas.microsoft.com/office/word/2010/wordml" w14:paraId="5AE10ADC" wp14:textId="77777777">
      <w:pPr>
        <w:spacing w:line="300" w:lineRule="auto"/>
      </w:pPr>
      <w:r>
        <w:drawing>
          <wp:anchor xmlns:wp14="http://schemas.microsoft.com/office/word/2010/wordprocessingDrawing" distT="0" distB="0" distL="0" distR="0" simplePos="0" relativeHeight="276225" behindDoc="0" locked="0" layoutInCell="1" allowOverlap="1" wp14:anchorId="48E1D671" wp14:editId="7777777">
            <wp:simplePos x="0" y="0"/>
            <wp:positionH relativeFrom="page">
              <wp:posOffset>576072</wp:posOffset>
            </wp:positionH>
            <wp:positionV relativeFrom="paragraph">
              <wp:posOffset>292608</wp:posOffset>
            </wp:positionV>
            <wp:extent cx="276225" cy="276225"/>
            <wp:effectExtent l="0" t="0" r="0" b="0"/>
            <wp:wrapNone/>
            <wp:docPr id="29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9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30:20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can understand where there might be a crossover and we'll continue to build out here and look at another call in the diary with you next week or if that's okay.</w:t>
      </w:r>
    </w:p>
    <w:p xmlns:wp14="http://schemas.microsoft.com/office/word/2010/wordml" w14:paraId="2CF00194" wp14:textId="77777777">
      <w:pPr>
        <w:spacing w:line="300" w:lineRule="auto"/>
      </w:pPr>
      <w:r>
        <w:drawing>
          <wp:anchor xmlns:wp14="http://schemas.microsoft.com/office/word/2010/wordprocessingDrawing" distT="0" distB="0" distL="0" distR="0" simplePos="0" relativeHeight="276225" behindDoc="0" locked="0" layoutInCell="1" allowOverlap="1" wp14:anchorId="289A2E22" wp14:editId="7777777">
            <wp:simplePos x="0" y="0"/>
            <wp:positionH relativeFrom="page">
              <wp:posOffset>576072</wp:posOffset>
            </wp:positionH>
            <wp:positionV relativeFrom="paragraph">
              <wp:posOffset>292608</wp:posOffset>
            </wp:positionV>
            <wp:extent cx="276225" cy="276225"/>
            <wp:effectExtent l="0" t="0" r="0" b="0"/>
            <wp:wrapNone/>
            <wp:docPr id="29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9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30:27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Okay.</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and I'll review that document as well. So I think that would be helpful. Maybe I'll have some questions on that also. And Jacqui, just, yeah.</w:t>
      </w:r>
    </w:p>
    <w:p xmlns:wp14="http://schemas.microsoft.com/office/word/2010/wordml" w14:paraId="530A6305" wp14:textId="77777777">
      <w:pPr>
        <w:spacing w:line="300"/>
      </w:pPr>
      <w:r>
        <w:drawing>
          <wp:anchor xmlns:wp14="http://schemas.microsoft.com/office/word/2010/wordprocessingDrawing" distT="0" distB="0" distL="0" distR="0" simplePos="0" relativeHeight="276225" behindDoc="0" locked="0" layoutInCell="1" allowOverlap="1" wp14:anchorId="7F514116" wp14:editId="7777777">
            <wp:simplePos x="0" y="0"/>
            <wp:positionH relativeFrom="page">
              <wp:posOffset>576072</wp:posOffset>
            </wp:positionH>
            <wp:positionV relativeFrom="paragraph">
              <wp:posOffset>292608</wp:posOffset>
            </wp:positionV>
            <wp:extent cx="276225" cy="276225"/>
            <wp:effectExtent l="0" t="0" r="0" b="0"/>
            <wp:wrapNone/>
            <wp:docPr id="29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29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30:41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Absolutely, Al.</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Wilford.</w:t>
      </w:r>
    </w:p>
    <w:p xmlns:wp14="http://schemas.microsoft.com/office/word/2010/wordml" w14:paraId="668692A0" wp14:textId="77777777">
      <w:pPr>
        <w:spacing w:line="300" w:lineRule="auto"/>
      </w:pPr>
      <w:r>
        <w:drawing>
          <wp:anchor xmlns:wp14="http://schemas.microsoft.com/office/word/2010/wordprocessingDrawing" distT="0" distB="0" distL="0" distR="0" simplePos="0" relativeHeight="276225" behindDoc="0" locked="0" layoutInCell="1" allowOverlap="1" wp14:anchorId="17BB0DD2" wp14:editId="7777777">
            <wp:simplePos x="0" y="0"/>
            <wp:positionH relativeFrom="page">
              <wp:posOffset>576072</wp:posOffset>
            </wp:positionH>
            <wp:positionV relativeFrom="paragraph">
              <wp:posOffset>292608</wp:posOffset>
            </wp:positionV>
            <wp:extent cx="276225" cy="276225"/>
            <wp:effectExtent l="0" t="0" r="0" b="0"/>
            <wp:wrapNone/>
            <wp:docPr id="29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0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30:46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Sorry, just one question. The HPRA have sent me a bill. So yeah, for authorized rep, let me just see. And they're saying annual fee authorized rep type 2 high mix. I can send a copy. Quantity 4.</w:t>
      </w:r>
    </w:p>
    <w:p xmlns:wp14="http://schemas.microsoft.com/office/word/2010/wordml" w14:paraId="2482D17D" wp14:textId="77777777">
      <w:pPr>
        <w:spacing w:line="300"/>
      </w:pPr>
      <w:r>
        <w:drawing>
          <wp:anchor xmlns:wp14="http://schemas.microsoft.com/office/word/2010/wordprocessingDrawing" distT="0" distB="0" distL="0" distR="0" simplePos="0" relativeHeight="276225" behindDoc="0" locked="0" layoutInCell="1" allowOverlap="1" wp14:anchorId="32A8983B" wp14:editId="7777777">
            <wp:simplePos x="0" y="0"/>
            <wp:positionH relativeFrom="page">
              <wp:posOffset>576072</wp:posOffset>
            </wp:positionH>
            <wp:positionV relativeFrom="paragraph">
              <wp:posOffset>292608</wp:posOffset>
            </wp:positionV>
            <wp:extent cx="276225" cy="276225"/>
            <wp:effectExtent l="0" t="0" r="0" b="0"/>
            <wp:wrapNone/>
            <wp:docPr id="29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0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30:51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Stop.</w:t>
      </w:r>
    </w:p>
    <w:p xmlns:wp14="http://schemas.microsoft.com/office/word/2010/wordml" w14:paraId="3183E307" wp14:textId="77777777">
      <w:pPr>
        <w:spacing w:line="300"/>
      </w:pPr>
      <w:r>
        <w:drawing>
          <wp:anchor xmlns:wp14="http://schemas.microsoft.com/office/word/2010/wordprocessingDrawing" distT="0" distB="0" distL="0" distR="0" simplePos="0" relativeHeight="276225" behindDoc="0" locked="0" layoutInCell="1" allowOverlap="1" wp14:anchorId="60D7FA00" wp14:editId="7777777">
            <wp:simplePos x="0" y="0"/>
            <wp:positionH relativeFrom="page">
              <wp:posOffset>576072</wp:posOffset>
            </wp:positionH>
            <wp:positionV relativeFrom="paragraph">
              <wp:posOffset>292608</wp:posOffset>
            </wp:positionV>
            <wp:extent cx="276225" cy="276225"/>
            <wp:effectExtent l="0" t="0" r="0" b="0"/>
            <wp:wrapNone/>
            <wp:docPr id="29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0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30:53</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For what?</w:t>
      </w:r>
    </w:p>
    <w:p xmlns:wp14="http://schemas.microsoft.com/office/word/2010/wordml" w14:paraId="754C1B6E" wp14:textId="77777777">
      <w:pPr>
        <w:spacing w:line="300"/>
      </w:pPr>
      <w:r>
        <w:drawing>
          <wp:anchor xmlns:wp14="http://schemas.microsoft.com/office/word/2010/wordprocessingDrawing" distT="0" distB="0" distL="0" distR="0" simplePos="0" relativeHeight="276225" behindDoc="0" locked="0" layoutInCell="1" allowOverlap="1" wp14:anchorId="34BFC286" wp14:editId="7777777">
            <wp:simplePos x="0" y="0"/>
            <wp:positionH relativeFrom="page">
              <wp:posOffset>576072</wp:posOffset>
            </wp:positionH>
            <wp:positionV relativeFrom="paragraph">
              <wp:posOffset>292608</wp:posOffset>
            </wp:positionV>
            <wp:extent cx="276225" cy="276225"/>
            <wp:effectExtent l="0" t="0" r="0" b="0"/>
            <wp:wrapNone/>
            <wp:docPr id="29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0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31:03</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p>
    <w:p xmlns:wp14="http://schemas.microsoft.com/office/word/2010/wordml" w14:paraId="043566FF" wp14:textId="77777777">
      <w:pPr>
        <w:spacing w:line="300" w:lineRule="auto"/>
      </w:pPr>
      <w:r>
        <w:drawing>
          <wp:anchor xmlns:wp14="http://schemas.microsoft.com/office/word/2010/wordprocessingDrawing" distT="0" distB="0" distL="0" distR="0" simplePos="0" relativeHeight="276225" behindDoc="0" locked="0" layoutInCell="1" allowOverlap="1" wp14:anchorId="48566044" wp14:editId="7777777">
            <wp:simplePos x="0" y="0"/>
            <wp:positionH relativeFrom="page">
              <wp:posOffset>576072</wp:posOffset>
            </wp:positionH>
            <wp:positionV relativeFrom="paragraph">
              <wp:posOffset>292608</wp:posOffset>
            </wp:positionV>
            <wp:extent cx="276225" cy="276225"/>
            <wp:effectExtent l="0" t="0" r="0" b="0"/>
            <wp:wrapNone/>
            <wp:docPr id="29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0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31:05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So I think it's because we registered 4 suppliers previously. I don't, but I don't know, should it be 4, but it's 6 1/2?</w:t>
      </w:r>
    </w:p>
    <w:p xmlns:wp14="http://schemas.microsoft.com/office/word/2010/wordml" w14:paraId="2FE35E80" wp14:textId="77777777">
      <w:pPr>
        <w:spacing w:line="300"/>
      </w:pPr>
      <w:r>
        <w:drawing>
          <wp:anchor xmlns:wp14="http://schemas.microsoft.com/office/word/2010/wordprocessingDrawing" distT="0" distB="0" distL="0" distR="0" simplePos="0" relativeHeight="276225" behindDoc="0" locked="0" layoutInCell="1" allowOverlap="1" wp14:anchorId="16BFF571" wp14:editId="7777777">
            <wp:simplePos x="0" y="0"/>
            <wp:positionH relativeFrom="page">
              <wp:posOffset>576072</wp:posOffset>
            </wp:positionH>
            <wp:positionV relativeFrom="paragraph">
              <wp:posOffset>292608</wp:posOffset>
            </wp:positionV>
            <wp:extent cx="276225" cy="276225"/>
            <wp:effectExtent l="0" t="0" r="0" b="0"/>
            <wp:wrapNone/>
            <wp:docPr id="30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0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31:06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5BBF25A9" wp14:textId="77777777">
      <w:pPr>
        <w:spacing w:line="300" w:lineRule="auto"/>
      </w:pPr>
      <w:r>
        <w:drawing>
          <wp:anchor xmlns:wp14="http://schemas.microsoft.com/office/word/2010/wordprocessingDrawing" distT="0" distB="0" distL="0" distR="0" simplePos="0" relativeHeight="276225" behindDoc="0" locked="0" layoutInCell="1" allowOverlap="1" wp14:anchorId="2F0ED57A" wp14:editId="7777777">
            <wp:simplePos x="0" y="0"/>
            <wp:positionH relativeFrom="page">
              <wp:posOffset>576072</wp:posOffset>
            </wp:positionH>
            <wp:positionV relativeFrom="paragraph">
              <wp:posOffset>292608</wp:posOffset>
            </wp:positionV>
            <wp:extent cx="276225" cy="276225"/>
            <wp:effectExtent l="0" t="0" r="0" b="0"/>
            <wp:wrapNone/>
            <wp:docPr id="30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0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31:07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The 3, yeah, yeah, yeah, yeah.</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Send it on to myself, Colm. We can have a look at it and talk to Liam here as well and try and get some direction as to what that's about. Yep. And the other documents, the other documents where you, they were looking for the information around the company size, etc. The follow up to the SRN, and you've heard nothing since.</w:t>
      </w:r>
    </w:p>
    <w:p xmlns:wp14="http://schemas.microsoft.com/office/word/2010/wordml" w14:paraId="54B52744" wp14:textId="77777777">
      <w:pPr>
        <w:spacing w:line="300"/>
      </w:pPr>
      <w:r>
        <w:drawing>
          <wp:anchor xmlns:wp14="http://schemas.microsoft.com/office/word/2010/wordprocessingDrawing" distT="0" distB="0" distL="0" distR="0" simplePos="0" relativeHeight="276225" behindDoc="0" locked="0" layoutInCell="1" allowOverlap="1" wp14:anchorId="74FBED75" wp14:editId="7777777">
            <wp:simplePos x="0" y="0"/>
            <wp:positionH relativeFrom="page">
              <wp:posOffset>576072</wp:posOffset>
            </wp:positionH>
            <wp:positionV relativeFrom="paragraph">
              <wp:posOffset>292608</wp:posOffset>
            </wp:positionV>
            <wp:extent cx="276225" cy="276225"/>
            <wp:effectExtent l="0" t="0" r="0" b="0"/>
            <wp:wrapNone/>
            <wp:docPr id="30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0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Orla Skally   </w:t>
      </w:r>
      <w:r>
        <w:rPr>
          <w:color w:val="a19f9d"/>
          <w:sz w:val="4.3mm"/>
          <w:szCs w:val="4.3mm"/>
          <w:rFonts w:ascii="Segoe UI" w:hAnsi="Segoe UI" w:eastAsia="Segoe UI" w:cs="Segoe UI"/>
        </w:rPr>
        <w:t xml:space="preserve">31:14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1BD7B14F" wp14:textId="77777777">
      <w:pPr>
        <w:spacing w:line="300"/>
      </w:pPr>
      <w:r>
        <w:drawing>
          <wp:anchor xmlns:wp14="http://schemas.microsoft.com/office/word/2010/wordprocessingDrawing" distT="0" distB="0" distL="0" distR="0" simplePos="0" relativeHeight="276225" behindDoc="0" locked="0" layoutInCell="1" allowOverlap="1" wp14:anchorId="6265EFC5" wp14:editId="7777777">
            <wp:simplePos x="0" y="0"/>
            <wp:positionH relativeFrom="page">
              <wp:posOffset>576072</wp:posOffset>
            </wp:positionH>
            <wp:positionV relativeFrom="paragraph">
              <wp:posOffset>292608</wp:posOffset>
            </wp:positionV>
            <wp:extent cx="276225" cy="276225"/>
            <wp:effectExtent l="0" t="0" r="0" b="0"/>
            <wp:wrapNone/>
            <wp:docPr id="30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0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31:14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 kind of.</w:t>
      </w:r>
    </w:p>
    <w:p xmlns:wp14="http://schemas.microsoft.com/office/word/2010/wordml" w14:paraId="56D6D290" wp14:textId="77777777">
      <w:pPr>
        <w:spacing w:line="300" w:lineRule="auto"/>
      </w:pPr>
      <w:r>
        <w:drawing>
          <wp:anchor xmlns:wp14="http://schemas.microsoft.com/office/word/2010/wordprocessingDrawing" distT="0" distB="0" distL="0" distR="0" simplePos="0" relativeHeight="276225" behindDoc="0" locked="0" layoutInCell="1" allowOverlap="1" wp14:anchorId="5A350DA5" wp14:editId="7777777">
            <wp:simplePos x="0" y="0"/>
            <wp:positionH relativeFrom="page">
              <wp:posOffset>576072</wp:posOffset>
            </wp:positionH>
            <wp:positionV relativeFrom="paragraph">
              <wp:posOffset>292608</wp:posOffset>
            </wp:positionV>
            <wp:extent cx="276225" cy="276225"/>
            <wp:effectExtent l="0" t="0" r="0" b="0"/>
            <wp:wrapNone/>
            <wp:docPr id="30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0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31:15</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if you don't mind.</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I mean, just before we pay us, yeah.</w:t>
      </w:r>
    </w:p>
    <w:p xmlns:wp14="http://schemas.microsoft.com/office/word/2010/wordml" w14:paraId="67D41F45" wp14:textId="77777777">
      <w:pPr>
        <w:spacing w:line="300"/>
      </w:pPr>
      <w:r>
        <w:drawing>
          <wp:anchor xmlns:wp14="http://schemas.microsoft.com/office/word/2010/wordprocessingDrawing" distT="0" distB="0" distL="0" distR="0" simplePos="0" relativeHeight="276225" behindDoc="0" locked="0" layoutInCell="1" allowOverlap="1" wp14:anchorId="21E346DB" wp14:editId="7777777">
            <wp:simplePos x="0" y="0"/>
            <wp:positionH relativeFrom="page">
              <wp:posOffset>576072</wp:posOffset>
            </wp:positionH>
            <wp:positionV relativeFrom="paragraph">
              <wp:posOffset>292608</wp:posOffset>
            </wp:positionV>
            <wp:extent cx="276225" cy="276225"/>
            <wp:effectExtent l="0" t="0" r="0" b="0"/>
            <wp:wrapNone/>
            <wp:docPr id="30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1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31:20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Thank you.</w:t>
      </w:r>
    </w:p>
    <w:p xmlns:wp14="http://schemas.microsoft.com/office/word/2010/wordml" w14:paraId="3E88BF3F" wp14:textId="77777777">
      <w:pPr>
        <w:spacing w:line="300"/>
      </w:pPr>
      <w:r>
        <w:drawing>
          <wp:anchor xmlns:wp14="http://schemas.microsoft.com/office/word/2010/wordprocessingDrawing" distT="0" distB="0" distL="0" distR="0" simplePos="0" relativeHeight="276225" behindDoc="0" locked="0" layoutInCell="1" allowOverlap="1" wp14:anchorId="01FD8367" wp14:editId="7777777">
            <wp:simplePos x="0" y="0"/>
            <wp:positionH relativeFrom="page">
              <wp:posOffset>576072</wp:posOffset>
            </wp:positionH>
            <wp:positionV relativeFrom="paragraph">
              <wp:posOffset>292608</wp:posOffset>
            </wp:positionV>
            <wp:extent cx="276225" cy="276225"/>
            <wp:effectExtent l="0" t="0" r="0" b="0"/>
            <wp:wrapNone/>
            <wp:docPr id="30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1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31:21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1BE6DBE5" wp14:textId="77777777">
      <w:pPr>
        <w:spacing w:line="300"/>
      </w:pPr>
      <w:r>
        <w:drawing>
          <wp:anchor xmlns:wp14="http://schemas.microsoft.com/office/word/2010/wordprocessingDrawing" distT="0" distB="0" distL="0" distR="0" simplePos="0" relativeHeight="276225" behindDoc="0" locked="0" layoutInCell="1" allowOverlap="1" wp14:anchorId="58C43298" wp14:editId="7777777">
            <wp:simplePos x="0" y="0"/>
            <wp:positionH relativeFrom="page">
              <wp:posOffset>576072</wp:posOffset>
            </wp:positionH>
            <wp:positionV relativeFrom="paragraph">
              <wp:posOffset>292608</wp:posOffset>
            </wp:positionV>
            <wp:extent cx="276225" cy="276225"/>
            <wp:effectExtent l="0" t="0" r="0" b="0"/>
            <wp:wrapNone/>
            <wp:docPr id="30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1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31:22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Liu.</w:t>
      </w:r>
    </w:p>
    <w:p xmlns:wp14="http://schemas.microsoft.com/office/word/2010/wordml" w14:paraId="07E7294D" wp14:textId="77777777">
      <w:pPr>
        <w:spacing w:line="300" w:lineRule="auto"/>
      </w:pPr>
      <w:r>
        <w:drawing>
          <wp:anchor xmlns:wp14="http://schemas.microsoft.com/office/word/2010/wordprocessingDrawing" distT="0" distB="0" distL="0" distR="0" simplePos="0" relativeHeight="276225" behindDoc="0" locked="0" layoutInCell="1" allowOverlap="1" wp14:anchorId="382B0C7E" wp14:editId="7777777">
            <wp:simplePos x="0" y="0"/>
            <wp:positionH relativeFrom="page">
              <wp:posOffset>576072</wp:posOffset>
            </wp:positionH>
            <wp:positionV relativeFrom="paragraph">
              <wp:posOffset>292608</wp:posOffset>
            </wp:positionV>
            <wp:extent cx="276225" cy="276225"/>
            <wp:effectExtent l="0" t="0" r="0" b="0"/>
            <wp:wrapNone/>
            <wp:docPr id="30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1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31:27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Oh, I sent all of those. Yeah, and they sent, yeah, they sent me a confirmation saying you're now registered on or whatever and just kind of general information. I can send that email as well to you and Colm so you can both see that. Yeah, but yeah, I appreciate your help on that scene as we pay them.</w:t>
      </w:r>
    </w:p>
    <w:p xmlns:wp14="http://schemas.microsoft.com/office/word/2010/wordml" w14:paraId="1BCB3BA4" wp14:textId="77777777">
      <w:pPr>
        <w:spacing w:line="300"/>
      </w:pPr>
      <w:r>
        <w:drawing>
          <wp:anchor xmlns:wp14="http://schemas.microsoft.com/office/word/2010/wordprocessingDrawing" distT="0" distB="0" distL="0" distR="0" simplePos="0" relativeHeight="276225" behindDoc="0" locked="0" layoutInCell="1" allowOverlap="1" wp14:anchorId="504DAC43" wp14:editId="7777777">
            <wp:simplePos x="0" y="0"/>
            <wp:positionH relativeFrom="page">
              <wp:posOffset>576072</wp:posOffset>
            </wp:positionH>
            <wp:positionV relativeFrom="paragraph">
              <wp:posOffset>292608</wp:posOffset>
            </wp:positionV>
            <wp:extent cx="276225" cy="276225"/>
            <wp:effectExtent l="0" t="0" r="0" b="0"/>
            <wp:wrapNone/>
            <wp:docPr id="30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1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31:37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p>
    <w:p xmlns:wp14="http://schemas.microsoft.com/office/word/2010/wordml" w14:paraId="7C5ACFB5" wp14:textId="77777777">
      <w:pPr>
        <w:spacing w:line="300"/>
      </w:pPr>
      <w:r>
        <w:drawing>
          <wp:anchor xmlns:wp14="http://schemas.microsoft.com/office/word/2010/wordprocessingDrawing" distT="0" distB="0" distL="0" distR="0" simplePos="0" relativeHeight="276225" behindDoc="0" locked="0" layoutInCell="1" allowOverlap="1" wp14:anchorId="3067319A" wp14:editId="7777777">
            <wp:simplePos x="0" y="0"/>
            <wp:positionH relativeFrom="page">
              <wp:posOffset>576072</wp:posOffset>
            </wp:positionH>
            <wp:positionV relativeFrom="paragraph">
              <wp:posOffset>292608</wp:posOffset>
            </wp:positionV>
            <wp:extent cx="276225" cy="276225"/>
            <wp:effectExtent l="0" t="0" r="0" b="0"/>
            <wp:wrapNone/>
            <wp:docPr id="31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1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31:39</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Mhm.</w:t>
      </w:r>
    </w:p>
    <w:p xmlns:wp14="http://schemas.microsoft.com/office/word/2010/wordml" w14:paraId="1FE03DCF" wp14:textId="77777777">
      <w:pPr>
        <w:spacing w:line="300"/>
      </w:pPr>
      <w:r>
        <w:drawing>
          <wp:anchor xmlns:wp14="http://schemas.microsoft.com/office/word/2010/wordprocessingDrawing" distT="0" distB="0" distL="0" distR="0" simplePos="0" relativeHeight="276225" behindDoc="0" locked="0" layoutInCell="1" allowOverlap="1" wp14:anchorId="628F99B0" wp14:editId="7777777">
            <wp:simplePos x="0" y="0"/>
            <wp:positionH relativeFrom="page">
              <wp:posOffset>576072</wp:posOffset>
            </wp:positionH>
            <wp:positionV relativeFrom="paragraph">
              <wp:posOffset>292608</wp:posOffset>
            </wp:positionV>
            <wp:extent cx="276225" cy="276225"/>
            <wp:effectExtent l="0" t="0" r="0" b="0"/>
            <wp:wrapNone/>
            <wp:docPr id="31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1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31:40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Just for have for reference, because yep.</w:t>
      </w:r>
    </w:p>
    <w:p xmlns:wp14="http://schemas.microsoft.com/office/word/2010/wordml" w14:paraId="482A4264" wp14:textId="77777777">
      <w:pPr>
        <w:spacing w:line="300"/>
      </w:pPr>
      <w:r>
        <w:drawing>
          <wp:anchor xmlns:wp14="http://schemas.microsoft.com/office/word/2010/wordprocessingDrawing" distT="0" distB="0" distL="0" distR="0" simplePos="0" relativeHeight="276225" behindDoc="0" locked="0" layoutInCell="1" allowOverlap="1" wp14:anchorId="74FB574D" wp14:editId="7777777">
            <wp:simplePos x="0" y="0"/>
            <wp:positionH relativeFrom="page">
              <wp:posOffset>576072</wp:posOffset>
            </wp:positionH>
            <wp:positionV relativeFrom="paragraph">
              <wp:posOffset>292608</wp:posOffset>
            </wp:positionV>
            <wp:extent cx="276225" cy="276225"/>
            <wp:effectExtent l="0" t="0" r="0" b="0"/>
            <wp:wrapNone/>
            <wp:docPr id="31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1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31:41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 be good.</w:t>
      </w:r>
    </w:p>
    <w:p xmlns:wp14="http://schemas.microsoft.com/office/word/2010/wordml" w14:paraId="207C1949" wp14:textId="77777777">
      <w:pPr>
        <w:spacing w:line="300"/>
      </w:pPr>
      <w:r>
        <w:drawing>
          <wp:anchor xmlns:wp14="http://schemas.microsoft.com/office/word/2010/wordprocessingDrawing" distT="0" distB="0" distL="0" distR="0" simplePos="0" relativeHeight="276225" behindDoc="0" locked="0" layoutInCell="1" allowOverlap="1" wp14:anchorId="28422EFF" wp14:editId="7777777">
            <wp:simplePos x="0" y="0"/>
            <wp:positionH relativeFrom="page">
              <wp:posOffset>576072</wp:posOffset>
            </wp:positionH>
            <wp:positionV relativeFrom="paragraph">
              <wp:posOffset>292608</wp:posOffset>
            </wp:positionV>
            <wp:extent cx="276225" cy="276225"/>
            <wp:effectExtent l="0" t="0" r="0" b="0"/>
            <wp:wrapNone/>
            <wp:docPr id="31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1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31:46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No problem.</w:t>
      </w:r>
    </w:p>
    <w:p xmlns:wp14="http://schemas.microsoft.com/office/word/2010/wordml" w14:paraId="67BC3BAC" wp14:textId="77777777">
      <w:pPr>
        <w:spacing w:line="300" w:lineRule="auto"/>
      </w:pPr>
      <w:r>
        <w:drawing>
          <wp:anchor xmlns:wp14="http://schemas.microsoft.com/office/word/2010/wordprocessingDrawing" distT="0" distB="0" distL="0" distR="0" simplePos="0" relativeHeight="276225" behindDoc="0" locked="0" layoutInCell="1" allowOverlap="1" wp14:anchorId="474F2149" wp14:editId="7777777">
            <wp:simplePos x="0" y="0"/>
            <wp:positionH relativeFrom="page">
              <wp:posOffset>576072</wp:posOffset>
            </wp:positionH>
            <wp:positionV relativeFrom="paragraph">
              <wp:posOffset>292608</wp:posOffset>
            </wp:positionV>
            <wp:extent cx="276225" cy="276225"/>
            <wp:effectExtent l="0" t="0" r="0" b="0"/>
            <wp:wrapNone/>
            <wp:docPr id="31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1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31:46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Way too much money for the past 10 years for nothing. So I think we need to get it right this time. So the invoice and the email.</w:t>
      </w:r>
    </w:p>
    <w:p xmlns:wp14="http://schemas.microsoft.com/office/word/2010/wordml" w14:paraId="03B468DE" wp14:textId="77777777">
      <w:pPr>
        <w:spacing w:line="300"/>
      </w:pPr>
      <w:r>
        <w:drawing>
          <wp:anchor xmlns:wp14="http://schemas.microsoft.com/office/word/2010/wordprocessingDrawing" distT="0" distB="0" distL="0" distR="0" simplePos="0" relativeHeight="276225" behindDoc="0" locked="0" layoutInCell="1" allowOverlap="1" wp14:anchorId="17DC7509" wp14:editId="7777777">
            <wp:simplePos x="0" y="0"/>
            <wp:positionH relativeFrom="page">
              <wp:posOffset>576072</wp:posOffset>
            </wp:positionH>
            <wp:positionV relativeFrom="paragraph">
              <wp:posOffset>292608</wp:posOffset>
            </wp:positionV>
            <wp:extent cx="276225" cy="276225"/>
            <wp:effectExtent l="0" t="0" r="0" b="0"/>
            <wp:wrapNone/>
            <wp:docPr id="31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2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31:50</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6E9940C0" wp14:textId="77777777">
      <w:pPr>
        <w:spacing w:line="300"/>
      </w:pPr>
      <w:r>
        <w:drawing>
          <wp:anchor xmlns:wp14="http://schemas.microsoft.com/office/word/2010/wordprocessingDrawing" distT="0" distB="0" distL="0" distR="0" simplePos="0" relativeHeight="276225" behindDoc="0" locked="0" layoutInCell="1" allowOverlap="1" wp14:anchorId="0D56F8FB" wp14:editId="7777777">
            <wp:simplePos x="0" y="0"/>
            <wp:positionH relativeFrom="page">
              <wp:posOffset>576072</wp:posOffset>
            </wp:positionH>
            <wp:positionV relativeFrom="paragraph">
              <wp:posOffset>292608</wp:posOffset>
            </wp:positionV>
            <wp:extent cx="276225" cy="276225"/>
            <wp:effectExtent l="0" t="0" r="0" b="0"/>
            <wp:wrapNone/>
            <wp:docPr id="31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2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31:51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Who?</w:t>
      </w:r>
    </w:p>
    <w:p xmlns:wp14="http://schemas.microsoft.com/office/word/2010/wordml" w14:paraId="3C9AED86" wp14:textId="77777777">
      <w:pPr>
        <w:spacing w:line="300"/>
      </w:pPr>
      <w:r>
        <w:drawing>
          <wp:anchor xmlns:wp14="http://schemas.microsoft.com/office/word/2010/wordprocessingDrawing" distT="0" distB="0" distL="0" distR="0" simplePos="0" relativeHeight="276225" behindDoc="0" locked="0" layoutInCell="1" allowOverlap="1" wp14:anchorId="297CCB7D" wp14:editId="7777777">
            <wp:simplePos x="0" y="0"/>
            <wp:positionH relativeFrom="page">
              <wp:posOffset>576072</wp:posOffset>
            </wp:positionH>
            <wp:positionV relativeFrom="paragraph">
              <wp:posOffset>292608</wp:posOffset>
            </wp:positionV>
            <wp:extent cx="276225" cy="276225"/>
            <wp:effectExtent l="0" t="0" r="0" b="0"/>
            <wp:wrapNone/>
            <wp:docPr id="31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2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John-Paul Hughes   </w:t>
      </w:r>
      <w:r>
        <w:rPr>
          <w:color w:val="a19f9d"/>
          <w:sz w:val="4.3mm"/>
          <w:szCs w:val="4.3mm"/>
          <w:rFonts w:ascii="Segoe UI" w:hAnsi="Segoe UI" w:eastAsia="Segoe UI" w:cs="Segoe UI"/>
        </w:rPr>
        <w:t xml:space="preserve">31:52</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Ha.</w:t>
      </w:r>
    </w:p>
    <w:p xmlns:wp14="http://schemas.microsoft.com/office/word/2010/wordml" w14:paraId="494CF7D8" wp14:textId="77777777">
      <w:pPr>
        <w:spacing w:line="300"/>
      </w:pPr>
      <w:r>
        <w:drawing>
          <wp:anchor xmlns:wp14="http://schemas.microsoft.com/office/word/2010/wordprocessingDrawing" distT="0" distB="0" distL="0" distR="0" simplePos="0" relativeHeight="276225" behindDoc="0" locked="0" layoutInCell="1" allowOverlap="1" wp14:anchorId="6349B672" wp14:editId="7777777">
            <wp:simplePos x="0" y="0"/>
            <wp:positionH relativeFrom="page">
              <wp:posOffset>576072</wp:posOffset>
            </wp:positionH>
            <wp:positionV relativeFrom="paragraph">
              <wp:posOffset>292608</wp:posOffset>
            </wp:positionV>
            <wp:extent cx="276225" cy="276225"/>
            <wp:effectExtent l="0" t="0" r="0" b="0"/>
            <wp:wrapNone/>
            <wp:docPr id="31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2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Mark Kelleher   </w:t>
      </w:r>
      <w:r>
        <w:rPr>
          <w:color w:val="a19f9d"/>
          <w:sz w:val="4.3mm"/>
          <w:szCs w:val="4.3mm"/>
          <w:rFonts w:ascii="Segoe UI" w:hAnsi="Segoe UI" w:eastAsia="Segoe UI" w:cs="Segoe UI"/>
        </w:rPr>
        <w:t xml:space="preserve">31:53</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1C64DCDD" wp14:textId="77777777">
      <w:pPr>
        <w:spacing w:line="300" w:lineRule="auto"/>
      </w:pPr>
      <w:r>
        <w:drawing>
          <wp:anchor xmlns:wp14="http://schemas.microsoft.com/office/word/2010/wordprocessingDrawing" distT="0" distB="0" distL="0" distR="0" simplePos="0" relativeHeight="276225" behindDoc="0" locked="0" layoutInCell="1" allowOverlap="1" wp14:anchorId="5489EFA4" wp14:editId="7777777">
            <wp:simplePos x="0" y="0"/>
            <wp:positionH relativeFrom="page">
              <wp:posOffset>576072</wp:posOffset>
            </wp:positionH>
            <wp:positionV relativeFrom="paragraph">
              <wp:posOffset>292608</wp:posOffset>
            </wp:positionV>
            <wp:extent cx="276225" cy="276225"/>
            <wp:effectExtent l="0" t="0" r="0" b="0"/>
            <wp:wrapNone/>
            <wp:docPr id="31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2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31:54</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Gods love, God love them. They definitely love you anyway, that's for sure.</w:t>
      </w:r>
    </w:p>
    <w:p xmlns:wp14="http://schemas.microsoft.com/office/word/2010/wordml" w14:paraId="58B4B355" wp14:textId="77777777">
      <w:pPr>
        <w:spacing w:line="300" w:lineRule="auto"/>
      </w:pPr>
      <w:r>
        <w:drawing>
          <wp:anchor xmlns:wp14="http://schemas.microsoft.com/office/word/2010/wordprocessingDrawing" distT="0" distB="0" distL="0" distR="0" simplePos="0" relativeHeight="276225" behindDoc="0" locked="0" layoutInCell="1" allowOverlap="1" wp14:anchorId="45E76B1F" wp14:editId="7777777">
            <wp:simplePos x="0" y="0"/>
            <wp:positionH relativeFrom="page">
              <wp:posOffset>576072</wp:posOffset>
            </wp:positionH>
            <wp:positionV relativeFrom="paragraph">
              <wp:posOffset>292608</wp:posOffset>
            </wp:positionV>
            <wp:extent cx="276225" cy="276225"/>
            <wp:effectExtent l="0" t="0" r="0" b="0"/>
            <wp:wrapNone/>
            <wp:docPr id="32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2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31:57</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I know.</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Stop us. I'm gonna, yeah, I need to book a holiday.</w:t>
      </w:r>
    </w:p>
    <w:p xmlns:wp14="http://schemas.microsoft.com/office/word/2010/wordml" w14:paraId="374EFCB2" wp14:textId="77777777">
      <w:pPr>
        <w:spacing w:line="300" w:lineRule="auto"/>
      </w:pPr>
      <w:r>
        <w:drawing>
          <wp:anchor xmlns:wp14="http://schemas.microsoft.com/office/word/2010/wordprocessingDrawing" distT="0" distB="0" distL="0" distR="0" simplePos="0" relativeHeight="276225" behindDoc="0" locked="0" layoutInCell="1" allowOverlap="1" wp14:anchorId="7C7CCED5" wp14:editId="7777777">
            <wp:simplePos x="0" y="0"/>
            <wp:positionH relativeFrom="page">
              <wp:posOffset>576072</wp:posOffset>
            </wp:positionH>
            <wp:positionV relativeFrom="paragraph">
              <wp:posOffset>292608</wp:posOffset>
            </wp:positionV>
            <wp:extent cx="276225" cy="276225"/>
            <wp:effectExtent l="0" t="0" r="0" b="0"/>
            <wp:wrapNone/>
            <wp:docPr id="32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2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Colm O'Rourke   </w:t>
      </w:r>
      <w:r w:rsidRPr="32D1AC4C" w:rsidR="32D1AC4C">
        <w:rPr>
          <w:rFonts w:ascii="Segoe UI" w:hAnsi="Segoe UI" w:eastAsia="Segoe UI" w:cs="Segoe UI"/>
          <w:color w:val="a19f9d"/>
          <w:sz w:val="24"/>
          <w:szCs w:val="24"/>
          <w:rFonts w:ascii="Segoe UI" w:hAnsi="Segoe UI" w:eastAsia="Segoe UI" w:cs="Segoe UI"/>
          <w:lang w:val="en-US"/>
        </w:rPr>
        <w:t xml:space="preserve">32:00</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Just another form of tax, that's all it is, yeah.</w:t>
      </w:r>
    </w:p>
    <w:p xmlns:wp14="http://schemas.microsoft.com/office/word/2010/wordml" w14:paraId="1D3478FE" wp14:textId="77777777">
      <w:pPr>
        <w:spacing w:line="300"/>
      </w:pPr>
      <w:r>
        <w:drawing>
          <wp:anchor xmlns:wp14="http://schemas.microsoft.com/office/word/2010/wordprocessingDrawing" distT="0" distB="0" distL="0" distR="0" simplePos="0" relativeHeight="276225" behindDoc="0" locked="0" layoutInCell="1" allowOverlap="1" wp14:anchorId="001DC932" wp14:editId="7777777">
            <wp:simplePos x="0" y="0"/>
            <wp:positionH relativeFrom="page">
              <wp:posOffset>576072</wp:posOffset>
            </wp:positionH>
            <wp:positionV relativeFrom="paragraph">
              <wp:posOffset>292608</wp:posOffset>
            </wp:positionV>
            <wp:extent cx="276225" cy="276225"/>
            <wp:effectExtent l="0" t="0" r="0" b="0"/>
            <wp:wrapNone/>
            <wp:docPr id="32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2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32:01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Mm.</w:t>
      </w:r>
    </w:p>
    <w:p xmlns:wp14="http://schemas.microsoft.com/office/word/2010/wordml" w14:paraId="5112F057" wp14:textId="77777777">
      <w:pPr>
        <w:spacing w:line="300" w:lineRule="auto"/>
      </w:pPr>
      <w:r>
        <w:drawing>
          <wp:anchor xmlns:wp14="http://schemas.microsoft.com/office/word/2010/wordprocessingDrawing" distT="0" distB="0" distL="0" distR="0" simplePos="0" relativeHeight="276225" behindDoc="0" locked="0" layoutInCell="1" allowOverlap="1" wp14:anchorId="7BE5BF23" wp14:editId="7777777">
            <wp:simplePos x="0" y="0"/>
            <wp:positionH relativeFrom="page">
              <wp:posOffset>576072</wp:posOffset>
            </wp:positionH>
            <wp:positionV relativeFrom="paragraph">
              <wp:posOffset>292608</wp:posOffset>
            </wp:positionV>
            <wp:extent cx="276225" cy="276225"/>
            <wp:effectExtent l="0" t="0" r="0" b="0"/>
            <wp:wrapNone/>
            <wp:docPr id="32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2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Orla Skally   </w:t>
      </w:r>
      <w:r w:rsidRPr="32D1AC4C" w:rsidR="32D1AC4C">
        <w:rPr>
          <w:rFonts w:ascii="Segoe UI" w:hAnsi="Segoe UI" w:eastAsia="Segoe UI" w:cs="Segoe UI"/>
          <w:color w:val="a19f9d"/>
          <w:sz w:val="24"/>
          <w:szCs w:val="24"/>
          <w:rFonts w:ascii="Segoe UI" w:hAnsi="Segoe UI" w:eastAsia="Segoe UI" w:cs="Segoe UI"/>
          <w:lang w:val="en-US"/>
        </w:rPr>
        <w:t xml:space="preserve">32:03</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Yeah, yeah. Okay, brilliant stuff. Thank you everyone. Yes, I'll speak to you next week. Thanks a lot for your help. Bye. Bye bye.</w:t>
      </w:r>
    </w:p>
    <w:p xmlns:wp14="http://schemas.microsoft.com/office/word/2010/wordml" w14:paraId="3525B36A" wp14:textId="77777777">
      <w:pPr>
        <w:spacing w:line="300"/>
      </w:pPr>
      <w:r>
        <w:drawing>
          <wp:anchor xmlns:wp14="http://schemas.microsoft.com/office/word/2010/wordprocessingDrawing" distT="0" distB="0" distL="0" distR="0" simplePos="0" relativeHeight="276225" behindDoc="0" locked="0" layoutInCell="1" allowOverlap="1" wp14:anchorId="448742F1" wp14:editId="7777777">
            <wp:simplePos x="0" y="0"/>
            <wp:positionH relativeFrom="page">
              <wp:posOffset>576072</wp:posOffset>
            </wp:positionH>
            <wp:positionV relativeFrom="paragraph">
              <wp:posOffset>292608</wp:posOffset>
            </wp:positionV>
            <wp:extent cx="276225" cy="276225"/>
            <wp:effectExtent l="0" t="0" r="0" b="0"/>
            <wp:wrapNone/>
            <wp:docPr id="32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29"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32:04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Yeah.</w:t>
      </w:r>
    </w:p>
    <w:p xmlns:wp14="http://schemas.microsoft.com/office/word/2010/wordml" w14:paraId="011616F2" wp14:textId="77777777">
      <w:pPr>
        <w:spacing w:line="300"/>
      </w:pPr>
      <w:r>
        <w:drawing>
          <wp:anchor xmlns:wp14="http://schemas.microsoft.com/office/word/2010/wordprocessingDrawing" distT="0" distB="0" distL="0" distR="0" simplePos="0" relativeHeight="276225" behindDoc="0" locked="0" layoutInCell="1" allowOverlap="1" wp14:anchorId="5BB3CBA3" wp14:editId="7777777">
            <wp:simplePos x="0" y="0"/>
            <wp:positionH relativeFrom="page">
              <wp:posOffset>576072</wp:posOffset>
            </wp:positionH>
            <wp:positionV relativeFrom="paragraph">
              <wp:posOffset>292608</wp:posOffset>
            </wp:positionV>
            <wp:extent cx="276225" cy="276225"/>
            <wp:effectExtent l="0" t="0" r="0" b="0"/>
            <wp:wrapNone/>
            <wp:docPr id="325"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30"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32:04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Mhm.</w:t>
      </w:r>
    </w:p>
    <w:p xmlns:wp14="http://schemas.microsoft.com/office/word/2010/wordml" w14:paraId="253690C1" wp14:textId="77777777">
      <w:pPr>
        <w:spacing w:line="300"/>
      </w:pPr>
      <w:r>
        <w:drawing>
          <wp:anchor xmlns:wp14="http://schemas.microsoft.com/office/word/2010/wordprocessingDrawing" distT="0" distB="0" distL="0" distR="0" simplePos="0" relativeHeight="276225" behindDoc="0" locked="0" layoutInCell="1" allowOverlap="1" wp14:anchorId="194E3079" wp14:editId="7777777">
            <wp:simplePos x="0" y="0"/>
            <wp:positionH relativeFrom="page">
              <wp:posOffset>576072</wp:posOffset>
            </wp:positionH>
            <wp:positionV relativeFrom="paragraph">
              <wp:posOffset>292608</wp:posOffset>
            </wp:positionV>
            <wp:extent cx="276225" cy="276225"/>
            <wp:effectExtent l="0" t="0" r="0" b="0"/>
            <wp:wrapNone/>
            <wp:docPr id="326"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31"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32:04</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Client.</w:t>
      </w:r>
    </w:p>
    <w:p xmlns:wp14="http://schemas.microsoft.com/office/word/2010/wordml" w14:paraId="67D18566" wp14:textId="77777777">
      <w:pPr>
        <w:spacing w:line="300" w:lineRule="auto"/>
      </w:pPr>
      <w:r>
        <w:drawing>
          <wp:anchor xmlns:wp14="http://schemas.microsoft.com/office/word/2010/wordprocessingDrawing" distT="0" distB="0" distL="0" distR="0" simplePos="0" relativeHeight="276225" behindDoc="0" locked="0" layoutInCell="1" allowOverlap="1" wp14:anchorId="4B25B69F" wp14:editId="7777777">
            <wp:simplePos x="0" y="0"/>
            <wp:positionH relativeFrom="page">
              <wp:posOffset>576072</wp:posOffset>
            </wp:positionH>
            <wp:positionV relativeFrom="paragraph">
              <wp:posOffset>292608</wp:posOffset>
            </wp:positionV>
            <wp:extent cx="276225" cy="276225"/>
            <wp:effectExtent l="0" t="0" r="0" b="0"/>
            <wp:wrapNone/>
            <wp:docPr id="327"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32"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sidRPr="32D1AC4C" w:rsidR="32D1AC4C">
        <w:rPr>
          <w:rFonts w:ascii="Segoe UI" w:hAnsi="Segoe UI" w:eastAsia="Segoe UI" w:cs="Segoe UI"/>
          <w:b w:val="1"/>
          <w:bCs w:val="1"/>
          <w:color w:val="605e5c"/>
          <w:sz w:val="24"/>
          <w:szCs w:val="24"/>
          <w:rFonts w:ascii="Segoe UI" w:hAnsi="Segoe UI" w:eastAsia="Segoe UI" w:cs="Segoe UI"/>
          <w:lang w:val="en-US"/>
        </w:rPr>
        <w:t xml:space="preserve">Jacqui Fox   </w:t>
      </w:r>
      <w:r w:rsidRPr="32D1AC4C" w:rsidR="32D1AC4C">
        <w:rPr>
          <w:rFonts w:ascii="Segoe UI" w:hAnsi="Segoe UI" w:eastAsia="Segoe UI" w:cs="Segoe UI"/>
          <w:color w:val="a19f9d"/>
          <w:sz w:val="24"/>
          <w:szCs w:val="24"/>
          <w:rFonts w:ascii="Segoe UI" w:hAnsi="Segoe UI" w:eastAsia="Segoe UI" w:cs="Segoe UI"/>
          <w:lang w:val="en-US"/>
        </w:rPr>
        <w:t xml:space="preserve">32:06</w:t>
      </w:r>
      <w:r>
        <w:rPr>
          <w:color w:val="323130"/>
          <w:sz w:val="4.3mm"/>
          <w:szCs w:val="4.3mm"/>
          <w:rFonts w:ascii="Segoe UI" w:hAnsi="Segoe UI" w:eastAsia="Segoe UI" w:cs="Segoe UI"/>
        </w:rPr>
        <w:br/>
      </w:r>
      <w:r w:rsidRPr="32D1AC4C" w:rsidR="32D1AC4C">
        <w:rPr>
          <w:rFonts w:ascii="Segoe UI" w:hAnsi="Segoe UI" w:eastAsia="Segoe UI" w:cs="Segoe UI"/>
          <w:color w:val="323130"/>
          <w:sz w:val="24"/>
          <w:szCs w:val="24"/>
          <w:rFonts w:ascii="Segoe UI" w:hAnsi="Segoe UI" w:eastAsia="Segoe UI" w:cs="Segoe UI"/>
          <w:lang w:val="en-US"/>
        </w:rPr>
        <w:t xml:space="preserve">Perfect. Okay, thank you. Talk to you. See you. Bye. Bye bye.</w:t>
      </w:r>
    </w:p>
    <w:p xmlns:wp14="http://schemas.microsoft.com/office/word/2010/wordml" w14:paraId="53645182" wp14:textId="77777777">
      <w:pPr>
        <w:spacing w:line="300"/>
      </w:pPr>
      <w:r>
        <w:drawing>
          <wp:anchor xmlns:wp14="http://schemas.microsoft.com/office/word/2010/wordprocessingDrawing" distT="0" distB="0" distL="0" distR="0" simplePos="0" relativeHeight="276225" behindDoc="0" locked="0" layoutInCell="1" allowOverlap="1" wp14:anchorId="377ACFD4" wp14:editId="7777777">
            <wp:simplePos x="0" y="0"/>
            <wp:positionH relativeFrom="page">
              <wp:posOffset>576072</wp:posOffset>
            </wp:positionH>
            <wp:positionV relativeFrom="paragraph">
              <wp:posOffset>292608</wp:posOffset>
            </wp:positionV>
            <wp:extent cx="276225" cy="276225"/>
            <wp:effectExtent l="0" t="0" r="0" b="0"/>
            <wp:wrapNone/>
            <wp:docPr id="328"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33"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32:06</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All right.</w:t>
      </w:r>
    </w:p>
    <w:p xmlns:wp14="http://schemas.microsoft.com/office/word/2010/wordml" w14:paraId="4C7F0651" wp14:textId="77777777">
      <w:pPr>
        <w:spacing w:line="300"/>
      </w:pPr>
      <w:r>
        <w:drawing>
          <wp:anchor xmlns:wp14="http://schemas.microsoft.com/office/word/2010/wordprocessingDrawing" distT="0" distB="0" distL="0" distR="0" simplePos="0" relativeHeight="276225" behindDoc="0" locked="0" layoutInCell="1" allowOverlap="1" wp14:anchorId="5E452DE8" wp14:editId="7777777">
            <wp:simplePos x="0" y="0"/>
            <wp:positionH relativeFrom="page">
              <wp:posOffset>576072</wp:posOffset>
            </wp:positionH>
            <wp:positionV relativeFrom="paragraph">
              <wp:posOffset>292608</wp:posOffset>
            </wp:positionV>
            <wp:extent cx="276225" cy="276225"/>
            <wp:effectExtent l="0" t="0" r="0" b="0"/>
            <wp:wrapNone/>
            <wp:docPr id="329"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34"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32:07</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Okay.</w:t>
      </w:r>
    </w:p>
    <w:p xmlns:wp14="http://schemas.microsoft.com/office/word/2010/wordml" w14:paraId="37356EB3" wp14:textId="77777777">
      <w:pPr>
        <w:spacing w:line="300"/>
      </w:pPr>
      <w:r>
        <w:drawing>
          <wp:anchor xmlns:wp14="http://schemas.microsoft.com/office/word/2010/wordprocessingDrawing" distT="0" distB="0" distL="0" distR="0" simplePos="0" relativeHeight="276225" behindDoc="0" locked="0" layoutInCell="1" allowOverlap="1" wp14:anchorId="343C1CD8" wp14:editId="7777777">
            <wp:simplePos x="0" y="0"/>
            <wp:positionH relativeFrom="page">
              <wp:posOffset>576072</wp:posOffset>
            </wp:positionH>
            <wp:positionV relativeFrom="paragraph">
              <wp:posOffset>292608</wp:posOffset>
            </wp:positionV>
            <wp:extent cx="276225" cy="276225"/>
            <wp:effectExtent l="0" t="0" r="0" b="0"/>
            <wp:wrapNone/>
            <wp:docPr id="330"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35"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Colm O'Rourke   </w:t>
      </w:r>
      <w:r>
        <w:rPr>
          <w:color w:val="a19f9d"/>
          <w:sz w:val="4.3mm"/>
          <w:szCs w:val="4.3mm"/>
          <w:rFonts w:ascii="Segoe UI" w:hAnsi="Segoe UI" w:eastAsia="Segoe UI" w:cs="Segoe UI"/>
        </w:rPr>
        <w:t xml:space="preserve">32:08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Hey, what up? Uh, bye.</w:t>
      </w:r>
    </w:p>
    <w:p xmlns:wp14="http://schemas.microsoft.com/office/word/2010/wordml" w14:paraId="02E68D36" wp14:textId="77777777">
      <w:pPr>
        <w:spacing w:line="300"/>
      </w:pPr>
      <w:r>
        <w:drawing>
          <wp:anchor xmlns:wp14="http://schemas.microsoft.com/office/word/2010/wordprocessingDrawing" distT="0" distB="0" distL="0" distR="0" simplePos="0" relativeHeight="276225" behindDoc="0" locked="0" layoutInCell="1" allowOverlap="1" wp14:anchorId="741BDE79" wp14:editId="7777777">
            <wp:simplePos x="0" y="0"/>
            <wp:positionH relativeFrom="page">
              <wp:posOffset>576072</wp:posOffset>
            </wp:positionH>
            <wp:positionV relativeFrom="paragraph">
              <wp:posOffset>292608</wp:posOffset>
            </wp:positionV>
            <wp:extent cx="276225" cy="276225"/>
            <wp:effectExtent l="0" t="0" r="0" b="0"/>
            <wp:wrapNone/>
            <wp:docPr id="331"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36"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Jenny Gough   </w:t>
      </w:r>
      <w:r>
        <w:rPr>
          <w:color w:val="a19f9d"/>
          <w:sz w:val="4.3mm"/>
          <w:szCs w:val="4.3mm"/>
          <w:rFonts w:ascii="Segoe UI" w:hAnsi="Segoe UI" w:eastAsia="Segoe UI" w:cs="Segoe UI"/>
        </w:rPr>
        <w:t xml:space="preserve">32:08</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OK. OK, thank you. Bye. Bye.</w:t>
      </w:r>
    </w:p>
    <w:p xmlns:wp14="http://schemas.microsoft.com/office/word/2010/wordml" w14:paraId="5FD21FB9" wp14:textId="77777777">
      <w:pPr>
        <w:spacing w:line="300"/>
      </w:pPr>
      <w:r>
        <w:drawing>
          <wp:anchor xmlns:wp14="http://schemas.microsoft.com/office/word/2010/wordprocessingDrawing" distT="0" distB="0" distL="0" distR="0" simplePos="0" relativeHeight="276225" behindDoc="0" locked="0" layoutInCell="1" allowOverlap="1" wp14:anchorId="1FB5350B" wp14:editId="7777777">
            <wp:simplePos x="0" y="0"/>
            <wp:positionH relativeFrom="page">
              <wp:posOffset>576072</wp:posOffset>
            </wp:positionH>
            <wp:positionV relativeFrom="paragraph">
              <wp:posOffset>292608</wp:posOffset>
            </wp:positionV>
            <wp:extent cx="276225" cy="276225"/>
            <wp:effectExtent l="0" t="0" r="0" b="0"/>
            <wp:wrapNone/>
            <wp:docPr id="332"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37"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John-Paul Hughes   </w:t>
      </w:r>
      <w:r>
        <w:rPr>
          <w:color w:val="a19f9d"/>
          <w:sz w:val="4.3mm"/>
          <w:szCs w:val="4.3mm"/>
          <w:rFonts w:ascii="Segoe UI" w:hAnsi="Segoe UI" w:eastAsia="Segoe UI" w:cs="Segoe UI"/>
        </w:rPr>
        <w:t xml:space="preserve">32:11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Bye.</w:t>
      </w:r>
    </w:p>
    <w:p xmlns:wp14="http://schemas.microsoft.com/office/word/2010/wordml" w14:paraId="4E0EAE13" wp14:textId="77777777">
      <w:pPr>
        <w:spacing w:line="300"/>
      </w:pPr>
      <w:r>
        <w:drawing>
          <wp:anchor xmlns:wp14="http://schemas.microsoft.com/office/word/2010/wordprocessingDrawing" distT="0" distB="0" distL="0" distR="0" simplePos="0" relativeHeight="276225" behindDoc="0" locked="0" layoutInCell="1" allowOverlap="1" wp14:anchorId="0DDB773D" wp14:editId="7777777">
            <wp:simplePos x="0" y="0"/>
            <wp:positionH relativeFrom="page">
              <wp:posOffset>576072</wp:posOffset>
            </wp:positionH>
            <wp:positionV relativeFrom="paragraph">
              <wp:posOffset>292608</wp:posOffset>
            </wp:positionV>
            <wp:extent cx="276225" cy="276225"/>
            <wp:effectExtent l="0" t="0" r="0" b="0"/>
            <wp:wrapNone/>
            <wp:docPr id="333"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38" cstate="none"/>
                    <a:srcRect/>
                    <a:stretch>
                      <a:fillRect/>
                    </a:stretch>
                  </pic:blipFill>
                  <pic:spPr bwMode="auto">
                    <a:xfrm>
                      <a:off x="0" y="0"/>
                      <a:ext cx="276225" cy="276225"/>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32:11</w:t>
      </w:r>
      <w:r>
        <w:rPr>
          <w:color w:val="323130"/>
          <w:sz w:val="4.3mm"/>
          <w:szCs w:val="4.3mm"/>
          <w:rFonts w:ascii="Segoe UI" w:hAnsi="Segoe UI" w:eastAsia="Segoe UI" w:cs="Segoe UI"/>
        </w:rPr>
        <w:br/>
      </w:r>
      <w:r>
        <w:rPr>
          <w:color w:val="323130"/>
          <w:sz w:val="4.3mm"/>
          <w:szCs w:val="4.3mm"/>
          <w:rFonts w:ascii="Segoe UI" w:hAnsi="Segoe UI" w:eastAsia="Segoe UI" w:cs="Segoe UI"/>
        </w:rPr>
        <w:t xml:space="preserve">Bye.</w:t>
      </w:r>
    </w:p>
    <w:p xmlns:wp14="http://schemas.microsoft.com/office/word/2010/wordml" w14:paraId="4D35566C" wp14:textId="77777777">
      <w:pPr>
        <w:spacing w:line="300"/>
      </w:pPr>
      <w:r>
        <w:drawing>
          <wp:anchor xmlns:wp14="http://schemas.microsoft.com/office/word/2010/wordprocessingDrawing" distT="0" distB="0" distL="0" distR="0" simplePos="0" relativeHeight="209550" behindDoc="0" locked="0" layoutInCell="1" allowOverlap="1" wp14:anchorId="2AF4AACD" wp14:editId="7777777">
            <wp:simplePos x="0" y="0"/>
            <wp:positionH relativeFrom="page">
              <wp:posOffset>621792</wp:posOffset>
            </wp:positionH>
            <wp:positionV relativeFrom="paragraph">
              <wp:posOffset>274320</wp:posOffset>
            </wp:positionV>
            <wp:extent cx="209550" cy="209550"/>
            <wp:effectExtent l="0" t="0" r="0" b="0"/>
            <wp:wrapNone/>
            <wp:docPr id="334" name="" descr="" ti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descr=""/>
                    <pic:cNvPicPr>
                      <a:picLocks noChangeAspect="1" noChangeArrowheads="1"/>
                    </pic:cNvPicPr>
                  </pic:nvPicPr>
                  <pic:blipFill>
                    <a:blip r:embed="rId339" cstate="none"/>
                    <a:srcRect/>
                    <a:stretch>
                      <a:fillRect/>
                    </a:stretch>
                  </pic:blipFill>
                  <pic:spPr bwMode="auto">
                    <a:xfrm>
                      <a:off x="0" y="0"/>
                      <a:ext cx="209550" cy="209550"/>
                    </a:xfrm>
                    <a:prstGeom prst="rect">
                      <a:avLst/>
                    </a:prstGeom>
                  </pic:spPr>
                </pic:pic>
              </a:graphicData>
            </a:graphic>
          </wp:anchor>
        </w:drawing>
      </w:r>
      <w:r>
        <w:rPr>
          <w:b/>
          <w:bCs/>
          <w:color w:val="605e5c"/>
          <w:sz w:val="4.3mm"/>
          <w:szCs w:val="4.3mm"/>
          <w:rFonts w:ascii="Segoe UI" w:hAnsi="Segoe UI" w:eastAsia="Segoe UI" w:cs="Segoe UI"/>
        </w:rPr>
        <w:br/>
      </w:r>
      <w:r>
        <w:rPr>
          <w:b/>
          <w:bCs/>
          <w:color w:val="605e5c"/>
          <w:sz w:val="4.3mm"/>
          <w:szCs w:val="4.3mm"/>
          <w:rFonts w:ascii="Segoe UI" w:hAnsi="Segoe UI" w:eastAsia="Segoe UI" w:cs="Segoe UI"/>
        </w:rPr>
        <w:t xml:space="preserve">Jacqui Fox </w:t>
      </w:r>
      <w:r>
        <w:rPr>
          <w:color w:val="a19f9d"/>
          <w:sz w:val="4.3mm"/>
          <w:szCs w:val="4.3mm"/>
          <w:rFonts w:ascii="Segoe UI" w:hAnsi="Segoe UI" w:eastAsia="Segoe UI" w:cs="Segoe UI"/>
        </w:rPr>
        <w:t xml:space="preserve">stopped transcription</w:t>
      </w:r>
    </w:p>
    <w:sectPr>
      <w:pgSz w:w="11906" w:h="16838" w:orient="portrait"/>
      <w:pgMar w:top="1440" w:right="1440" w:bottom="1440" w:left="1440" w:header="708" w:footer="708" w:gutter="0"/>
      <w:pgNumType/>
      <w:docGrid w:linePitch="360"/>
      <w:cols w:num="1"/>
    </w:sectPr>
  </w:body>
</w:document>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335" w15:restartNumberingAfterBreak="0">
    <w:nsid w:val="6e56d295"/>
    <w:multiLevelType w:val="hybridMultilevel"/>
    <w:lvl w:ilvl="0" w15:tentative="1">
      <w:start w:val="1"/>
      <w:numFmt w:val="bullet"/>
      <w:lvlText w:val="●"/>
      <w:lvlJc w:val="left"/>
      <w:pPr>
        <w:ind w:left="720" w:hanging="360"/>
      </w:pPr>
    </w:lvl>
    <w:lvl w:ilvl="1" w15:tentative="1">
      <w:start w:val="1"/>
      <w:numFmt w:val="bullet"/>
      <w:lvlText w:val="○"/>
      <w:lvlJc w:val="left"/>
      <w:pPr>
        <w:ind w:left="1440" w:hanging="360"/>
      </w:pPr>
    </w:lvl>
    <w:lvl w:ilvl="2" w15:tentative="1">
      <w:start w:val="1"/>
      <w:numFmt w:val="bullet"/>
      <w:lvlText w:val="■"/>
      <w:lvlJc w:val="left"/>
      <w:pPr>
        <w:ind w:left="2160" w:hanging="360"/>
      </w:pPr>
    </w:lvl>
    <w:lvl w:ilvl="3" w15:tentative="1">
      <w:start w:val="1"/>
      <w:numFmt w:val="bullet"/>
      <w:lvlText w:val="●"/>
      <w:lvlJc w:val="left"/>
      <w:pPr>
        <w:ind w:left="2880" w:hanging="360"/>
      </w:pPr>
    </w:lvl>
    <w:lvl w:ilvl="4" w15:tentative="1">
      <w:start w:val="1"/>
      <w:numFmt w:val="bullet"/>
      <w:lvlText w:val="○"/>
      <w:lvlJc w:val="left"/>
      <w:pPr>
        <w:ind w:left="3600" w:hanging="360"/>
      </w:pPr>
    </w:lvl>
    <w:lvl w:ilvl="5" w15:tentative="1">
      <w:start w:val="1"/>
      <w:numFmt w:val="bullet"/>
      <w:lvlText w:val="■"/>
      <w:lvlJc w:val="left"/>
      <w:pPr>
        <w:ind w:left="4320" w:hanging="360"/>
      </w:pPr>
    </w:lvl>
    <w:lvl w:ilvl="6" w15:tentative="1">
      <w:start w:val="1"/>
      <w:numFmt w:val="bullet"/>
      <w:lvlText w:val="●"/>
      <w:lvlJc w:val="left"/>
      <w:pPr>
        <w:ind w:left="5040" w:hanging="360"/>
      </w:pPr>
    </w:lvl>
    <w:lvl w:ilvl="7" w15:tentative="1">
      <w:start w:val="1"/>
      <w:numFmt w:val="bullet"/>
      <w:lvlText w:val="●"/>
      <w:lvlJc w:val="left"/>
      <w:pPr>
        <w:ind w:left="5760" w:hanging="360"/>
      </w:pPr>
    </w:lvl>
    <w:lvl w:ilvl="8" w15:tentative="1">
      <w:start w:val="1"/>
      <w:numFmt w:val="bullet"/>
      <w:lvlText w:val="●"/>
      <w:lvlJc w:val="left"/>
      <w:pPr>
        <w:ind w:left="6480" w:hanging="360"/>
      </w:pPr>
    </w:lvl>
  </w:abstractNum>
  <w:num w:numId="1">
    <w:abstractNumId w:val="335"/>
    <w:lvlOverride w:ilvl="0">
      <w:startOverride w:val="1"/>
    </w:lvlOverride>
  </w:num>
</w:numbering>
</file>

<file path=word/settings.xml><?xml version="1.0" encoding="utf-8"?>
<w:setting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displayBackgroundShape/>
  <w:trackRevisions w:val="false"/>
  <w:defaultTabStop w:val="720"/>
  <w:evenAndOddHeaders w:val="false"/>
  <w:compat>
    <w:compatSetting w:val="15" w:uri="http://schemas.microsoft.com/office/word" w:name="compatibilityMode"/>
  </w:compat>
  <w:rsids>
    <w:rsidRoot w:val="32D1AC4C"/>
    <w:rsid w:val="12D33C27"/>
    <w:rsid w:val="32D1AC4C"/>
    <w:rsid w:val="5095EC3E"/>
  </w:rsids>
  <w14:docId w14:val="429B7F88"/>
  <w15:docId w15:val="{9BB3FDFB-593B-4E02-A276-439B172AAB48}"/>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p14">
  <w:docDefaults>
    <w:rPrDefault/>
    <w:pPrDefault/>
  </w:docDefaults>
  <w:style w:type="paragraph" w:styleId="Title">
    <w:name w:val="Title"/>
    <w:basedOn w:val="Normal"/>
    <w:next w:val="Normal"/>
    <w:qFormat/>
    <w:rPr>
      <w:sz w:val="56"/>
      <w:szCs w:val="56"/>
    </w:rPr>
  </w:style>
  <w:style w:type="paragraph" w:styleId="Heading1">
    <w:name w:val="heading 1"/>
    <w:basedOn w:val="Normal"/>
    <w:next w:val="Normal"/>
    <w:qFormat/>
    <w:rPr>
      <w:color w:val="2E74B5"/>
      <w:sz w:val="32"/>
      <w:szCs w:val="32"/>
    </w:rPr>
  </w:style>
  <w:style w:type="paragraph" w:styleId="Heading2">
    <w:name w:val="heading 2"/>
    <w:basedOn w:val="Normal"/>
    <w:next w:val="Normal"/>
    <w:qFormat/>
    <w:rPr>
      <w:color w:val="2E74B5"/>
      <w:sz w:val="26"/>
      <w:szCs w:val="26"/>
    </w:rPr>
  </w:style>
  <w:style w:type="paragraph" w:styleId="Heading3">
    <w:name w:val="heading 3"/>
    <w:basedOn w:val="Normal"/>
    <w:next w:val="Normal"/>
    <w:qFormat/>
    <w:rPr>
      <w:color w:val="1F4D78"/>
      <w:sz w:val="24"/>
      <w:szCs w:val="24"/>
    </w:rPr>
  </w:style>
  <w:style w:type="paragraph" w:styleId="Heading4">
    <w:name w:val="heading 4"/>
    <w:basedOn w:val="Normal"/>
    <w:next w:val="Normal"/>
    <w:qFormat/>
    <w:rPr>
      <w:i/>
      <w:iCs/>
      <w:color w:val="2E74B5"/>
    </w:rPr>
  </w:style>
  <w:style w:type="paragraph" w:styleId="Heading5">
    <w:name w:val="heading 5"/>
    <w:basedOn w:val="Normal"/>
    <w:next w:val="Normal"/>
    <w:qFormat/>
    <w:rPr>
      <w:color w:val="2E74B5"/>
    </w:rPr>
  </w:style>
  <w:style w:type="paragraph" w:styleId="Heading6">
    <w:name w:val="heading 6"/>
    <w:basedOn w:val="Normal"/>
    <w:next w:val="Normal"/>
    <w:qFormat/>
    <w:rPr>
      <w:color w:val="1F4D78"/>
    </w:rPr>
  </w:style>
  <w:style w:type="paragraph" w:styleId="Strong">
    <w:name w:val="Strong"/>
    <w:basedOn w:val="Normal"/>
    <w:next w:val="Normal"/>
    <w:qFormat/>
    <w:rPr>
      <w:b/>
      <w:bCs/>
    </w:rPr>
  </w:style>
  <w:style w:type="paragraph" w:styleId="ListParagraph">
    <w:name w:val="List Paragraph"/>
    <w:basedOn w:val="Normal"/>
    <w:qFormat/>
  </w:style>
  <w:style w:type="character" w:styleId="Hyperlink">
    <w:name w:val="Hyperlink"/>
    <w:basedOn w:val="DefaultParagraphFont"/>
    <w:uiPriority w:val="99"/>
    <w:unhideWhenUsed/>
    <w:rPr>
      <w:u w:val="single"/>
      <w:color w:val="0563C1"/>
    </w:rPr>
  </w:style>
  <w:style w:type="character" w:styleId="FootnoteReference">
    <w:name w:val="footnote reference"/>
    <w:basedOn w:val="DefaultParagraphFont"/>
    <w:uiPriority w:val="99"/>
    <w:semiHidden/>
    <w:unhideWhenUsed/>
    <w:rPr>
      <w:vertAlign w:val="superscript"/>
    </w:rPr>
  </w:style>
  <w:style w:type="paragraph" w:styleId="FootnoteText">
    <w:name w:val="footnote text"/>
    <w:basedOn w:val="Normal"/>
    <w:link w:val="FootnoteTextChar"/>
    <w:uiPriority w:val="99"/>
    <w:semiHidden/>
    <w:unhideWhenUsed/>
    <w:pPr>
      <w:spacing w:after="0" w:line="240" w:lineRule="auto"/>
    </w:pPr>
    <w:rPr>
      <w:sz w:val="20"/>
      <w:szCs w:val="20"/>
    </w:rPr>
  </w:style>
  <w:style w:type="character" w:styleId="FootnoteTextChar">
    <w:name w:val="Footnote Text Char"/>
    <w:basedOn w:val="DefaultParagraphFont"/>
    <w:link w:val="FootnoteText"/>
    <w:uiPriority w:val="99"/>
    <w:semiHidden/>
    <w:unhideWhenUsed/>
    <w:rPr>
      <w:sz w:val="20"/>
      <w:szCs w:val="20"/>
    </w:rPr>
  </w:style>
</w:styles>
</file>

<file path=word/_rels/document.xml.rels>&#65279;<?xml version="1.0" encoding="utf-8"?><Relationships xmlns="http://schemas.openxmlformats.org/package/2006/relationships"><Relationship Type="http://schemas.openxmlformats.org/officeDocument/2006/relationships/image" Target="media/5xgpz_khaklfsbxyjy74e.png" Id="rId117" /><Relationship Type="http://schemas.openxmlformats.org/officeDocument/2006/relationships/image" Target="media/1xminqxkfchycsb41bqs7.png" Id="rId299" /><Relationship Type="http://schemas.openxmlformats.org/officeDocument/2006/relationships/image" Target="media/3j-wdysrz-qucespf-qgn.png" Id="rId21" /><Relationship Type="http://schemas.openxmlformats.org/officeDocument/2006/relationships/image" Target="media/uwpyhtldjj7nwbv4tyixr.png" Id="rId63" /><Relationship Type="http://schemas.openxmlformats.org/officeDocument/2006/relationships/image" Target="media/bappzoubkmutqfoer96kx.png" Id="rId159" /><Relationship Type="http://schemas.openxmlformats.org/officeDocument/2006/relationships/image" Target="media/ij9dmftsiyt-fvrrwgvzb.png" Id="rId324" /><Relationship Type="http://schemas.openxmlformats.org/officeDocument/2006/relationships/image" Target="media/czjxncc4adkvdg7lrhsdj.png" Id="rId170" /><Relationship Type="http://schemas.openxmlformats.org/officeDocument/2006/relationships/image" Target="media/ems5olx3_1lqex3edz212.png" Id="rId226" /><Relationship Type="http://schemas.openxmlformats.org/officeDocument/2006/relationships/image" Target="media/x9gvgkrdm9kacftqos7lb.png" Id="rId268" /><Relationship Type="http://schemas.openxmlformats.org/officeDocument/2006/relationships/image" Target="media/-kwqssp9gyoy8j0y9uhqv.png" Id="rId32" /><Relationship Type="http://schemas.openxmlformats.org/officeDocument/2006/relationships/image" Target="media/rvkrxbgclde8cs9g1o17o.png" Id="rId74" /><Relationship Type="http://schemas.openxmlformats.org/officeDocument/2006/relationships/image" Target="media/r0y6twddunobc2fb4_c3n.png" Id="rId128" /><Relationship Type="http://schemas.openxmlformats.org/officeDocument/2006/relationships/image" Target="media/lz5cshc7fpqoy0lm6cxsn.png" Id="rId335" /><Relationship Type="http://schemas.openxmlformats.org/officeDocument/2006/relationships/image" Target="media/--4fktkrjpsx8ir7ulpxr.png" Id="rId181" /><Relationship Type="http://schemas.openxmlformats.org/officeDocument/2006/relationships/image" Target="media/y-fyk09nl4g_jtkj_e_my.png" Id="rId237" /><Relationship Type="http://schemas.openxmlformats.org/officeDocument/2006/relationships/image" Target="media/d6wk4yd84kdpmg3t0uwc3.png" Id="rId279" /><Relationship Type="http://schemas.openxmlformats.org/officeDocument/2006/relationships/image" Target="media/zciddz_ipgp7aevla-jdm.png" Id="rId43" /><Relationship Type="http://schemas.openxmlformats.org/officeDocument/2006/relationships/image" Target="media/zejixxfxpumrh2p1s_kmw.png" Id="rId139" /><Relationship Type="http://schemas.openxmlformats.org/officeDocument/2006/relationships/image" Target="media/iuhzhij-tre6f4pyw6hcp.png" Id="rId290" /><Relationship Type="http://schemas.openxmlformats.org/officeDocument/2006/relationships/image" Target="media/mqjbvaqa_5jw9tnl93js9.png" Id="rId304" /><Relationship Type="http://schemas.openxmlformats.org/officeDocument/2006/relationships/image" Target="media/sau8e_iugozrfxnukmkzr.png" Id="rId85" /><Relationship Type="http://schemas.openxmlformats.org/officeDocument/2006/relationships/image" Target="media/ux7nnw4w-vqtdkymnutnu.png" Id="rId150" /><Relationship Type="http://schemas.openxmlformats.org/officeDocument/2006/relationships/image" Target="media/ca-kiglci3g6xtp95ptm6.png" Id="rId192" /><Relationship Type="http://schemas.openxmlformats.org/officeDocument/2006/relationships/image" Target="media/wdmb8e0hcaees031wdp7b.png" Id="rId206" /><Relationship Type="http://schemas.openxmlformats.org/officeDocument/2006/relationships/image" Target="media/gwd0qh8qavh9oucl0cy84.png" Id="rId248" /><Relationship Type="http://schemas.openxmlformats.org/officeDocument/2006/relationships/image" Target="media/tsb50q4fh6wvfpk4ybwvv.png" Id="rId12" /><Relationship Type="http://schemas.openxmlformats.org/officeDocument/2006/relationships/image" Target="media/nrxin7dt22ujylwmee6zn.png" Id="rId108" /><Relationship Type="http://schemas.openxmlformats.org/officeDocument/2006/relationships/image" Target="media/ax5txmtpdy7_-7dchent7.png" Id="rId315" /><Relationship Type="http://schemas.openxmlformats.org/officeDocument/2006/relationships/image" Target="media/7knrovczchgr_-eocyhhl.png" Id="rId54" /><Relationship Type="http://schemas.openxmlformats.org/officeDocument/2006/relationships/image" Target="media/cgmwmhmnnn-60m8qw9z3b.png" Id="rId96" /><Relationship Type="http://schemas.openxmlformats.org/officeDocument/2006/relationships/image" Target="media/unh4hckzwuwyk9r0_hu3s.png" Id="rId161" /><Relationship Type="http://schemas.openxmlformats.org/officeDocument/2006/relationships/image" Target="media/j_iczwds8q-1bhoald-qt.png" Id="rId217" /><Relationship Type="http://schemas.openxmlformats.org/officeDocument/2006/relationships/image" Target="media/80ujiroabjfzformkkua8.png" Id="rId259" /><Relationship Type="http://schemas.openxmlformats.org/officeDocument/2006/relationships/image" Target="media/9brptz1m_jg_lrcun_bjw.png" Id="rId23" /><Relationship Type="http://schemas.openxmlformats.org/officeDocument/2006/relationships/image" Target="media/t2lkqfmeehe6itwb5qt5k.png" Id="rId119" /><Relationship Type="http://schemas.openxmlformats.org/officeDocument/2006/relationships/image" Target="media/mij60ub-abhbx8axlfecq.png" Id="rId270" /><Relationship Type="http://schemas.openxmlformats.org/officeDocument/2006/relationships/image" Target="media/h1kw1b2wmko3linctxfxv.png" Id="rId326" /><Relationship Type="http://schemas.openxmlformats.org/officeDocument/2006/relationships/image" Target="media/_tse7pzviblmk5lzddbn1.png" Id="rId65" /><Relationship Type="http://schemas.openxmlformats.org/officeDocument/2006/relationships/image" Target="media/62jldvrv8eryj7qruuzrt.png" Id="rId130" /><Relationship Type="http://schemas.openxmlformats.org/officeDocument/2006/relationships/image" Target="media/kw3miuyhvr9pvyn2teffl.png" Id="rId172" /><Relationship Type="http://schemas.openxmlformats.org/officeDocument/2006/relationships/image" Target="media/5o4iy8qf6x_z4pc035v2y.png" Id="rId228" /><Relationship Type="http://schemas.openxmlformats.org/officeDocument/2006/relationships/image" Target="media/f1rkmc6c7np6zxvyl-jcm.png" Id="rId281" /><Relationship Type="http://schemas.openxmlformats.org/officeDocument/2006/relationships/image" Target="media/kxmuvqarqshhnqxgqwphj.png" Id="rId337" /><Relationship Type="http://schemas.openxmlformats.org/officeDocument/2006/relationships/image" Target="media/ncfn3cpbkvi8cyddzddh3.png" Id="rId34" /><Relationship Type="http://schemas.openxmlformats.org/officeDocument/2006/relationships/image" Target="media/xwvqvbf9wz26rrb3ejdha.png" Id="rId76" /><Relationship Type="http://schemas.openxmlformats.org/officeDocument/2006/relationships/image" Target="media/3iha60p3a5gda0bzb5kxq.png" Id="rId141" /><Relationship Type="http://schemas.openxmlformats.org/officeDocument/2006/relationships/image" Target="media/mlq0l4kkjbd7n8oxrx2lp.png" Id="rId7" /><Relationship Type="http://schemas.openxmlformats.org/officeDocument/2006/relationships/image" Target="media/s5--amgveectztcvjjn_y.png" Id="rId183" /><Relationship Type="http://schemas.openxmlformats.org/officeDocument/2006/relationships/image" Target="media/oavzaan55lfgf1sburynr.png" Id="rId239" /><Relationship Type="http://schemas.openxmlformats.org/officeDocument/2006/relationships/image" Target="media/jsaaua1gpvzaci5u6sufl.png" Id="rId250" /><Relationship Type="http://schemas.openxmlformats.org/officeDocument/2006/relationships/image" Target="media/8nsefvzhsubzcy-796wkl.png" Id="rId292" /><Relationship Type="http://schemas.openxmlformats.org/officeDocument/2006/relationships/image" Target="media/wushgtgolvot-cq9a6_-b.png" Id="rId306" /><Relationship Type="http://schemas.openxmlformats.org/officeDocument/2006/relationships/image" Target="media/q10q3-e75rq38n4p6a_3t.png" Id="rId45" /><Relationship Type="http://schemas.openxmlformats.org/officeDocument/2006/relationships/image" Target="media/buhobeqrkr0imfmpg1_bo.png" Id="rId87" /><Relationship Type="http://schemas.openxmlformats.org/officeDocument/2006/relationships/image" Target="media/jtuw9-rwxpzc1b7-gmmt2.png" Id="rId110" /><Relationship Type="http://schemas.openxmlformats.org/officeDocument/2006/relationships/image" Target="media/b48yf9zrujv3wjtypxetz.png" Id="rId152" /><Relationship Type="http://schemas.openxmlformats.org/officeDocument/2006/relationships/image" Target="media/fkrzd11letz4wja6q5d6a.png" Id="rId194" /><Relationship Type="http://schemas.openxmlformats.org/officeDocument/2006/relationships/image" Target="media/2z9pl-zy5ags3ew1redfs.png" Id="rId208" /><Relationship Type="http://schemas.openxmlformats.org/officeDocument/2006/relationships/image" Target="media/lhhxsxl3bzloicllyero8.png" Id="rId240" /><Relationship Type="http://schemas.openxmlformats.org/officeDocument/2006/relationships/image" Target="media/w46oovufws7msqr9xkjet.png" Id="rId261" /><Relationship Type="http://schemas.openxmlformats.org/officeDocument/2006/relationships/image" Target="media/xmfnvmrk_sptg_js98lti.png" Id="rId14" /><Relationship Type="http://schemas.openxmlformats.org/officeDocument/2006/relationships/image" Target="media/shsxsrppdjhxyfx4yj87l.png" Id="rId35" /><Relationship Type="http://schemas.openxmlformats.org/officeDocument/2006/relationships/image" Target="media/rpvahwugqtrcjtaotfftc.png" Id="rId56" /><Relationship Type="http://schemas.openxmlformats.org/officeDocument/2006/relationships/image" Target="media/viapgmysznzheobvs1tbh.png" Id="rId77" /><Relationship Type="http://schemas.openxmlformats.org/officeDocument/2006/relationships/image" Target="media/iyls30g2jeyx3oqefrz_s.png" Id="rId100" /><Relationship Type="http://schemas.openxmlformats.org/officeDocument/2006/relationships/image" Target="media/ulyl-yvn9rroiwhynqzqe.png" Id="rId282" /><Relationship Type="http://schemas.openxmlformats.org/officeDocument/2006/relationships/image" Target="media/4jtleqz1rnucvojvcom51.png" Id="rId317" /><Relationship Type="http://schemas.openxmlformats.org/officeDocument/2006/relationships/image" Target="media/m2ilfxgkooxruqrutv3d-.png" Id="rId338" /><Relationship Type="http://schemas.openxmlformats.org/officeDocument/2006/relationships/image" Target="media/xrhcalfwcpp66aliyzm2h.png" Id="rId8" /><Relationship Type="http://schemas.openxmlformats.org/officeDocument/2006/relationships/image" Target="media/vje6tglz6kbhs2iqd20bb.png" Id="rId98" /><Relationship Type="http://schemas.openxmlformats.org/officeDocument/2006/relationships/image" Target="media/qmxirqxqc5cbtvg7pys_x.png" Id="rId121" /><Relationship Type="http://schemas.openxmlformats.org/officeDocument/2006/relationships/image" Target="media/hqvy5uplvcqgy9sy-nlvj.png" Id="rId142" /><Relationship Type="http://schemas.openxmlformats.org/officeDocument/2006/relationships/image" Target="media/nfoj8vaachvccumfqrpdz.png" Id="rId163" /><Relationship Type="http://schemas.openxmlformats.org/officeDocument/2006/relationships/image" Target="media/gquw-h7391pehzju9r3sy.png" Id="rId184" /><Relationship Type="http://schemas.openxmlformats.org/officeDocument/2006/relationships/image" Target="media/_nylb6xxhdiwvojtmomvm.png" Id="rId219" /><Relationship Type="http://schemas.openxmlformats.org/officeDocument/2006/relationships/image" Target="media/1n6pqdrn6w2difu-5i2wj.png" Id="rId230" /><Relationship Type="http://schemas.openxmlformats.org/officeDocument/2006/relationships/image" Target="media/aap_vam5dsxwxrbxpbsce.png" Id="rId251" /><Relationship Type="http://schemas.openxmlformats.org/officeDocument/2006/relationships/image" Target="media/zyg06wgbtsmvkdx_ntyk0.png" Id="rId25" /><Relationship Type="http://schemas.openxmlformats.org/officeDocument/2006/relationships/image" Target="media/ky2v4f7blxqp5uvbgfkf2.png" Id="rId46" /><Relationship Type="http://schemas.openxmlformats.org/officeDocument/2006/relationships/image" Target="media/_yxnzzt5yblz-wetbntix.png" Id="rId67" /><Relationship Type="http://schemas.openxmlformats.org/officeDocument/2006/relationships/image" Target="media/bhknqtgpw89z03rnl-6c3.png" Id="rId272" /><Relationship Type="http://schemas.openxmlformats.org/officeDocument/2006/relationships/image" Target="media/eaiamzdeptowlv7smw3t1.png" Id="rId293" /><Relationship Type="http://schemas.openxmlformats.org/officeDocument/2006/relationships/image" Target="media/dc9yizrzszjzt54-bdjsk.png" Id="rId307" /><Relationship Type="http://schemas.openxmlformats.org/officeDocument/2006/relationships/image" Target="media/k7qbt0tufqhkgae4z1wtk.png" Id="rId328" /><Relationship Type="http://schemas.openxmlformats.org/officeDocument/2006/relationships/image" Target="media/fdbyxqiev9_odk4xc1ubv.png" Id="rId88" /><Relationship Type="http://schemas.openxmlformats.org/officeDocument/2006/relationships/image" Target="media/xsgr7pzpzn8hlptd0wrue.png" Id="rId111" /><Relationship Type="http://schemas.openxmlformats.org/officeDocument/2006/relationships/image" Target="media/bjcuiwnj5ykuismdyz1r2.png" Id="rId132" /><Relationship Type="http://schemas.openxmlformats.org/officeDocument/2006/relationships/image" Target="media/2zknrlkquzizyhemobl7t.png" Id="rId153" /><Relationship Type="http://schemas.openxmlformats.org/officeDocument/2006/relationships/image" Target="media/lbmb6bidcfozgv-y2o6in.png" Id="rId174" /><Relationship Type="http://schemas.openxmlformats.org/officeDocument/2006/relationships/image" Target="media/8eagofagthhl3ihifbo9u.png" Id="rId195" /><Relationship Type="http://schemas.openxmlformats.org/officeDocument/2006/relationships/image" Target="media/noq9ozeazulyfcnwlbfhp.png" Id="rId209" /><Relationship Type="http://schemas.openxmlformats.org/officeDocument/2006/relationships/image" Target="media/uha3jrpdufppztljazqhd.png" Id="rId220" /><Relationship Type="http://schemas.openxmlformats.org/officeDocument/2006/relationships/image" Target="media/tvb9tbuccdwaljbl6hd6i.png" Id="rId241" /><Relationship Type="http://schemas.openxmlformats.org/officeDocument/2006/relationships/image" Target="media/xepnlkq70gvslzns1kjmy.png" Id="rId15" /><Relationship Type="http://schemas.openxmlformats.org/officeDocument/2006/relationships/image" Target="media/hybpydh67vz3fkyirt7fd.png" Id="rId36" /><Relationship Type="http://schemas.openxmlformats.org/officeDocument/2006/relationships/image" Target="media/ab7kaowec61em9hpyzdgh.png" Id="rId57" /><Relationship Type="http://schemas.openxmlformats.org/officeDocument/2006/relationships/image" Target="media/df26s0utblxk6nol7hkzs.png" Id="rId262" /><Relationship Type="http://schemas.openxmlformats.org/officeDocument/2006/relationships/image" Target="media/g9mty3r4fjkr-slst0_1e.png" Id="rId283" /><Relationship Type="http://schemas.openxmlformats.org/officeDocument/2006/relationships/image" Target="media/1sqvwdmmvrhqer2e8wgz1.png" Id="rId318" /><Relationship Type="http://schemas.openxmlformats.org/officeDocument/2006/relationships/image" Target="media/zpxqx9iskswtv2-comrqx.png" Id="rId339" /><Relationship Type="http://schemas.openxmlformats.org/officeDocument/2006/relationships/image" Target="media/m0golcvo0wgrkknlya_0n.png" Id="rId78" /><Relationship Type="http://schemas.openxmlformats.org/officeDocument/2006/relationships/image" Target="media/av8qmxsxdsfiuoi5p3puz.png" Id="rId99" /><Relationship Type="http://schemas.openxmlformats.org/officeDocument/2006/relationships/image" Target="media/mox4wgympblwbuhmsjsg0.png" Id="rId101" /><Relationship Type="http://schemas.openxmlformats.org/officeDocument/2006/relationships/image" Target="media/vujvnteqt7vx8qsjf85o3.png" Id="rId122" /><Relationship Type="http://schemas.openxmlformats.org/officeDocument/2006/relationships/image" Target="media/skflyj-d3de2ydaufxq1t.png" Id="rId143" /><Relationship Type="http://schemas.openxmlformats.org/officeDocument/2006/relationships/image" Target="media/np1jk3gvw9pt_toy-a_wr.png" Id="rId164" /><Relationship Type="http://schemas.openxmlformats.org/officeDocument/2006/relationships/image" Target="media/dbotrh3_bt_ih1jnkz895.png" Id="rId185" /><Relationship Type="http://schemas.openxmlformats.org/officeDocument/2006/relationships/image" Target="media/wvu0qtolg8ke0wt837xk1.png" Id="rId9" /><Relationship Type="http://schemas.openxmlformats.org/officeDocument/2006/relationships/image" Target="media/nadna7fspptdkkim58uq9.png" Id="rId210" /><Relationship Type="http://schemas.openxmlformats.org/officeDocument/2006/relationships/image" Target="media/nbgnocekyb1_3wmijlb05.png" Id="rId26" /><Relationship Type="http://schemas.openxmlformats.org/officeDocument/2006/relationships/image" Target="media/wcvim3ceimchjevcxnerw.png" Id="rId231" /><Relationship Type="http://schemas.openxmlformats.org/officeDocument/2006/relationships/image" Target="media/xziscdymkhjx5ioogsedu.png" Id="rId252" /><Relationship Type="http://schemas.openxmlformats.org/officeDocument/2006/relationships/image" Target="media/mcrueveyxabftobcru-nr.png" Id="rId273" /><Relationship Type="http://schemas.openxmlformats.org/officeDocument/2006/relationships/image" Target="media/8zvhv1k3msnme9vnrxffw.png" Id="rId294" /><Relationship Type="http://schemas.openxmlformats.org/officeDocument/2006/relationships/image" Target="media/inzibtmjzo8nmbwtgmigj.png" Id="rId308" /><Relationship Type="http://schemas.openxmlformats.org/officeDocument/2006/relationships/image" Target="media/x2ymlnxny7wkzzaer9vft.png" Id="rId329" /><Relationship Type="http://schemas.openxmlformats.org/officeDocument/2006/relationships/image" Target="media/nps4b5gl1fy4lq_k-xcld.png" Id="rId47" /><Relationship Type="http://schemas.openxmlformats.org/officeDocument/2006/relationships/image" Target="media/84i-2vgtwd2bqj4bridbw.png" Id="rId68" /><Relationship Type="http://schemas.openxmlformats.org/officeDocument/2006/relationships/image" Target="media/8hmk0xtbfg60fnkbx8mlt.png" Id="rId89" /><Relationship Type="http://schemas.openxmlformats.org/officeDocument/2006/relationships/image" Target="media/yy5z6__6uta2tjptpeyla.png" Id="rId112" /><Relationship Type="http://schemas.openxmlformats.org/officeDocument/2006/relationships/image" Target="media/2bdjqe4giytrk_akoosn0.png" Id="rId133" /><Relationship Type="http://schemas.openxmlformats.org/officeDocument/2006/relationships/image" Target="media/s6j0cd1j17vyqb_9ccxh-.png" Id="rId154" /><Relationship Type="http://schemas.openxmlformats.org/officeDocument/2006/relationships/image" Target="media/siph1z-sk0vyb-wvkv_tx.png" Id="rId175" /><Relationship Type="http://schemas.openxmlformats.org/officeDocument/2006/relationships/customXml" Target="../customXml/item1.xml" Id="rId340" /><Relationship Type="http://schemas.openxmlformats.org/officeDocument/2006/relationships/image" Target="media/j3xgb8z9abej3my-runm_.png" Id="rId196" /><Relationship Type="http://schemas.openxmlformats.org/officeDocument/2006/relationships/image" Target="media/xyijw07uigmrwk_xzoqsw.png" Id="rId200" /><Relationship Type="http://schemas.openxmlformats.org/officeDocument/2006/relationships/image" Target="media/kut_hia9wdtxgc9ikyyhz.png" Id="rId16" /><Relationship Type="http://schemas.openxmlformats.org/officeDocument/2006/relationships/image" Target="media/pr0mslpl_w7bxnflrnc47.png" Id="rId221" /><Relationship Type="http://schemas.openxmlformats.org/officeDocument/2006/relationships/image" Target="media/uxuswyvwitwnizowfpzat.png" Id="rId242" /><Relationship Type="http://schemas.openxmlformats.org/officeDocument/2006/relationships/image" Target="media/z4tduff4cvuyidatlxid3.png" Id="rId263" /><Relationship Type="http://schemas.openxmlformats.org/officeDocument/2006/relationships/image" Target="media/itrcigrvdho6jwrrywoav.png" Id="rId284" /><Relationship Type="http://schemas.openxmlformats.org/officeDocument/2006/relationships/image" Target="media/_iritaoajh93rsits4o3t.png" Id="rId319" /><Relationship Type="http://schemas.openxmlformats.org/officeDocument/2006/relationships/image" Target="media/usyufejzbqf8rujkduuop.png" Id="rId37" /><Relationship Type="http://schemas.openxmlformats.org/officeDocument/2006/relationships/image" Target="media/_omf1xdfkcl928hind7of.png" Id="rId58" /><Relationship Type="http://schemas.openxmlformats.org/officeDocument/2006/relationships/image" Target="media/aplbdvoybklzyn_1zjyv7.png" Id="rId79" /><Relationship Type="http://schemas.openxmlformats.org/officeDocument/2006/relationships/image" Target="media/xmm6da5yhqmub340eldks.png" Id="rId102" /><Relationship Type="http://schemas.openxmlformats.org/officeDocument/2006/relationships/image" Target="media/3-tvy3gnbadljm3u7orph.png" Id="rId123" /><Relationship Type="http://schemas.openxmlformats.org/officeDocument/2006/relationships/image" Target="media/oxkk7lnjkh4zkahpf7npg.png" Id="rId144" /><Relationship Type="http://schemas.openxmlformats.org/officeDocument/2006/relationships/image" Target="media/foxglqfismip_9qgrra2-.png" Id="rId330" /><Relationship Type="http://schemas.openxmlformats.org/officeDocument/2006/relationships/image" Target="media/5zeks_xa-f7wpo4bdipvy.png" Id="rId90" /><Relationship Type="http://schemas.openxmlformats.org/officeDocument/2006/relationships/image" Target="media/nfs1z8jmnnbat-tifxv5o.png" Id="rId165" /><Relationship Type="http://schemas.openxmlformats.org/officeDocument/2006/relationships/image" Target="media/z8je9phvvssznosbxgtuh.png" Id="rId186" /><Relationship Type="http://schemas.openxmlformats.org/officeDocument/2006/relationships/image" Target="media/lnfre8e-hf5nhdfzqij0d.png" Id="rId211" /><Relationship Type="http://schemas.openxmlformats.org/officeDocument/2006/relationships/image" Target="media/qef2ad4tylmzc6thb7qr_.png" Id="rId232" /><Relationship Type="http://schemas.openxmlformats.org/officeDocument/2006/relationships/image" Target="media/wvwlm7xfyh8kf3lvqcrkf.png" Id="rId253" /><Relationship Type="http://schemas.openxmlformats.org/officeDocument/2006/relationships/image" Target="media/1evsxz5ysijt1s3cclppl.png" Id="rId274" /><Relationship Type="http://schemas.openxmlformats.org/officeDocument/2006/relationships/image" Target="media/ep4lgb6rcbzsghlgnuee1.png" Id="rId295" /><Relationship Type="http://schemas.openxmlformats.org/officeDocument/2006/relationships/image" Target="media/j8r6a5_lgme45mdvyaant.png" Id="rId309" /><Relationship Type="http://schemas.openxmlformats.org/officeDocument/2006/relationships/image" Target="media/5cnw2sqgvbkfat9prkdiq.png" Id="rId27" /><Relationship Type="http://schemas.openxmlformats.org/officeDocument/2006/relationships/image" Target="media/u1omhnovvu2bfc6ck9rjs.png" Id="rId48" /><Relationship Type="http://schemas.openxmlformats.org/officeDocument/2006/relationships/image" Target="media/jqx4pekvlmv3tvyjjytq4.png" Id="rId69" /><Relationship Type="http://schemas.openxmlformats.org/officeDocument/2006/relationships/image" Target="media/aqpcmc_qrta9ieqjk61n7.png" Id="rId113" /><Relationship Type="http://schemas.openxmlformats.org/officeDocument/2006/relationships/image" Target="media/rjiprvaaro2yvtolodkwk.png" Id="rId134" /><Relationship Type="http://schemas.openxmlformats.org/officeDocument/2006/relationships/image" Target="media/tzzeik9uskiouygcrq6s8.png" Id="rId320" /><Relationship Type="http://schemas.openxmlformats.org/officeDocument/2006/relationships/image" Target="media/0d6vsyueqqknqe7do5tyo.png" Id="rId80" /><Relationship Type="http://schemas.openxmlformats.org/officeDocument/2006/relationships/image" Target="media/4npcp83jrmz2e5fje_-qp.png" Id="rId155" /><Relationship Type="http://schemas.openxmlformats.org/officeDocument/2006/relationships/image" Target="media/anlam-xroupcmof4gyhr8.png" Id="rId176" /><Relationship Type="http://schemas.openxmlformats.org/officeDocument/2006/relationships/image" Target="media/mwmrdnwhqvp8sgrdfp8iz.png" Id="rId197" /><Relationship Type="http://schemas.openxmlformats.org/officeDocument/2006/relationships/customXml" Target="../customXml/item2.xml" Id="rId341" /><Relationship Type="http://schemas.openxmlformats.org/officeDocument/2006/relationships/image" Target="media/qu1xfncazjaib9i_sl50g.png" Id="rId201" /><Relationship Type="http://schemas.openxmlformats.org/officeDocument/2006/relationships/image" Target="media/ak4ffvfrfyjk62hxlnq8r.png" Id="rId222" /><Relationship Type="http://schemas.openxmlformats.org/officeDocument/2006/relationships/image" Target="media/qatlmkvsigx5xsudehbcp.png" Id="rId243" /><Relationship Type="http://schemas.openxmlformats.org/officeDocument/2006/relationships/image" Target="media/s_bwo-s0rkdmqtuo8ijbc.png" Id="rId264" /><Relationship Type="http://schemas.openxmlformats.org/officeDocument/2006/relationships/image" Target="media/-9xkpaihk7f_2kiapatlb.png" Id="rId285" /><Relationship Type="http://schemas.openxmlformats.org/officeDocument/2006/relationships/image" Target="media/zkorplckefsqtgy4eyttd.png" Id="rId17" /><Relationship Type="http://schemas.openxmlformats.org/officeDocument/2006/relationships/image" Target="media/zapbju_7jd46wg2cu2d60.png" Id="rId38" /><Relationship Type="http://schemas.openxmlformats.org/officeDocument/2006/relationships/image" Target="media/akfva1-8_tjqdkqugen0v.png" Id="rId59" /><Relationship Type="http://schemas.openxmlformats.org/officeDocument/2006/relationships/image" Target="media/yejza7lnqsclgnmyofopq.png" Id="rId103" /><Relationship Type="http://schemas.openxmlformats.org/officeDocument/2006/relationships/image" Target="media/k3ipbfkasw5t-vx0nri4p.png" Id="rId124" /><Relationship Type="http://schemas.openxmlformats.org/officeDocument/2006/relationships/image" Target="media/riuvx7zxlrgznqr4xtutp.png" Id="rId310" /><Relationship Type="http://schemas.openxmlformats.org/officeDocument/2006/relationships/image" Target="media/4m3bxfgyhkpna-kyco3lb.png" Id="rId70" /><Relationship Type="http://schemas.openxmlformats.org/officeDocument/2006/relationships/image" Target="media/oeba9vvyc2sn3wrlo5019.png" Id="rId91" /><Relationship Type="http://schemas.openxmlformats.org/officeDocument/2006/relationships/image" Target="media/5sqorozyynawujd2yh_rh.png" Id="rId145" /><Relationship Type="http://schemas.openxmlformats.org/officeDocument/2006/relationships/image" Target="media/bt4qgme-qe0xwk6a6sqtn.png" Id="rId166" /><Relationship Type="http://schemas.openxmlformats.org/officeDocument/2006/relationships/image" Target="media/exp-ey-_1lb6bzwlcovav.png" Id="rId187" /><Relationship Type="http://schemas.openxmlformats.org/officeDocument/2006/relationships/image" Target="media/lei6mnl6q6j2qb7dgfwsd.png" Id="rId331" /><Relationship Type="http://schemas.openxmlformats.org/officeDocument/2006/relationships/styles" Target="styles.xml" Id="rId1" /><Relationship Type="http://schemas.openxmlformats.org/officeDocument/2006/relationships/image" Target="media/gos4w2n-ceeks5uujh5xp.png" Id="rId212" /><Relationship Type="http://schemas.openxmlformats.org/officeDocument/2006/relationships/image" Target="media/uhupzzz00d6j5dkrwmj2l.png" Id="rId233" /><Relationship Type="http://schemas.openxmlformats.org/officeDocument/2006/relationships/image" Target="media/v9sxdxz9tjnj_kgltg2iu.png" Id="rId254" /><Relationship Type="http://schemas.openxmlformats.org/officeDocument/2006/relationships/image" Target="media/ulxnitneidxir-_nizdtk.png" Id="rId28" /><Relationship Type="http://schemas.openxmlformats.org/officeDocument/2006/relationships/image" Target="media/0umwfzswvf69kjlcvtx9q.png" Id="rId49" /><Relationship Type="http://schemas.openxmlformats.org/officeDocument/2006/relationships/image" Target="media/s-dzc3e1pbouvxrt2gzaq.png" Id="rId114" /><Relationship Type="http://schemas.openxmlformats.org/officeDocument/2006/relationships/image" Target="media/mkk2j3zm8bjkhmtjxtalj.png" Id="rId275" /><Relationship Type="http://schemas.openxmlformats.org/officeDocument/2006/relationships/image" Target="media/pazevpjdxd9lt9u3wmmjy.png" Id="rId296" /><Relationship Type="http://schemas.openxmlformats.org/officeDocument/2006/relationships/image" Target="media/t7cwq5z3oggmdnlfcg4oa.png" Id="rId300" /><Relationship Type="http://schemas.openxmlformats.org/officeDocument/2006/relationships/image" Target="media/gdytbw3btm658b7krewny.png" Id="rId60" /><Relationship Type="http://schemas.openxmlformats.org/officeDocument/2006/relationships/image" Target="media/mbtr4mlx_vehcsaq1ivaa.png" Id="rId81" /><Relationship Type="http://schemas.openxmlformats.org/officeDocument/2006/relationships/image" Target="media/dr9vjx8u89uuttznqya1i.png" Id="rId135" /><Relationship Type="http://schemas.openxmlformats.org/officeDocument/2006/relationships/image" Target="media/9dhodmq8ztppvxxyhbqsq.png" Id="rId156" /><Relationship Type="http://schemas.openxmlformats.org/officeDocument/2006/relationships/image" Target="media/nztqolcys6r8svvjnjse7.png" Id="rId177" /><Relationship Type="http://schemas.openxmlformats.org/officeDocument/2006/relationships/image" Target="media/jvaw3tdhey-k3ao3qfy2-.png" Id="rId198" /><Relationship Type="http://schemas.openxmlformats.org/officeDocument/2006/relationships/image" Target="media/yraahvwo5nhylvx5hiene.png" Id="rId321" /><Relationship Type="http://schemas.openxmlformats.org/officeDocument/2006/relationships/customXml" Target="../customXml/item3.xml" Id="rId342" /><Relationship Type="http://schemas.openxmlformats.org/officeDocument/2006/relationships/image" Target="media/mgfnosihu6k8ylruwqvq8.png" Id="rId202" /><Relationship Type="http://schemas.openxmlformats.org/officeDocument/2006/relationships/image" Target="media/fpo52uwqrs2h33s4wlzaj.png" Id="rId223" /><Relationship Type="http://schemas.openxmlformats.org/officeDocument/2006/relationships/image" Target="media/f5ylkjds__ghl6c4vwcgw.png" Id="rId244" /><Relationship Type="http://schemas.openxmlformats.org/officeDocument/2006/relationships/image" Target="media/tcyennemmavj_oga_vkvp.png" Id="rId18" /><Relationship Type="http://schemas.openxmlformats.org/officeDocument/2006/relationships/image" Target="media/7joof0i10jmpwnw8ygj2a.png" Id="rId39" /><Relationship Type="http://schemas.openxmlformats.org/officeDocument/2006/relationships/image" Target="media/6suf5zf8kkkpnkx285jg3.png" Id="rId265" /><Relationship Type="http://schemas.openxmlformats.org/officeDocument/2006/relationships/image" Target="media/olgp6ga8hqrl13bm27s6-.png" Id="rId286" /><Relationship Type="http://schemas.openxmlformats.org/officeDocument/2006/relationships/image" Target="media/u29xk9fuwahspyday6ftw.png" Id="rId50" /><Relationship Type="http://schemas.openxmlformats.org/officeDocument/2006/relationships/image" Target="media/tnbpxka2ogxixxwjw7hyp.png" Id="rId104" /><Relationship Type="http://schemas.openxmlformats.org/officeDocument/2006/relationships/image" Target="media/e33lpljdrsk2vyjwmogsh.png" Id="rId125" /><Relationship Type="http://schemas.openxmlformats.org/officeDocument/2006/relationships/image" Target="media/luexd1jhqwqaxtza_ass9.png" Id="rId146" /><Relationship Type="http://schemas.openxmlformats.org/officeDocument/2006/relationships/image" Target="media/eoy23ouuchbu8irf0tvfc.png" Id="rId167" /><Relationship Type="http://schemas.openxmlformats.org/officeDocument/2006/relationships/image" Target="media/hxbtyl9krhoke437m43kb.png" Id="rId188" /><Relationship Type="http://schemas.openxmlformats.org/officeDocument/2006/relationships/image" Target="media/bn_p32cr1i94dodfxo73f.png" Id="rId311" /><Relationship Type="http://schemas.openxmlformats.org/officeDocument/2006/relationships/image" Target="media/lbwzjgh2ti0iv_7q8bthj.png" Id="rId332" /><Relationship Type="http://schemas.openxmlformats.org/officeDocument/2006/relationships/image" Target="media/mb-lzcrllmctpqqajzffh.png" Id="rId71" /><Relationship Type="http://schemas.openxmlformats.org/officeDocument/2006/relationships/image" Target="media/4yoj7wqjuegqw7b_2lpuz.png" Id="rId92" /><Relationship Type="http://schemas.openxmlformats.org/officeDocument/2006/relationships/image" Target="media/fgc9bkjhxvuigjavn6dbi.png" Id="rId213" /><Relationship Type="http://schemas.openxmlformats.org/officeDocument/2006/relationships/image" Target="media/epscrbkl34ucpxqep_kbv.png" Id="rId234" /><Relationship Type="http://schemas.openxmlformats.org/officeDocument/2006/relationships/numbering" Target="numbering.xml" Id="rId2" /><Relationship Type="http://schemas.openxmlformats.org/officeDocument/2006/relationships/image" Target="media/7wpwvr5eeaizr8vh4g5ul.png" Id="rId29" /><Relationship Type="http://schemas.openxmlformats.org/officeDocument/2006/relationships/image" Target="media/oxgtxf1tp-ssz4lrh7pwv.png" Id="rId255" /><Relationship Type="http://schemas.openxmlformats.org/officeDocument/2006/relationships/image" Target="media/is7acn7t1tgrya1zukslb.png" Id="rId276" /><Relationship Type="http://schemas.openxmlformats.org/officeDocument/2006/relationships/image" Target="media/3uykeuv-cw1gemahsewho.png" Id="rId297" /><Relationship Type="http://schemas.openxmlformats.org/officeDocument/2006/relationships/image" Target="media/frfebyux1hh_n_hadxhtj.png" Id="rId40" /><Relationship Type="http://schemas.openxmlformats.org/officeDocument/2006/relationships/image" Target="media/v6biwo9gmlkybdxfohect.png" Id="rId115" /><Relationship Type="http://schemas.openxmlformats.org/officeDocument/2006/relationships/image" Target="media/diphymis8oiqylfx_4o49.png" Id="rId136" /><Relationship Type="http://schemas.openxmlformats.org/officeDocument/2006/relationships/image" Target="media/o_bu9zzgz4olkcnyzc0j_.png" Id="rId157" /><Relationship Type="http://schemas.openxmlformats.org/officeDocument/2006/relationships/image" Target="media/sywgkfi1_qblnrhnrs_ew.png" Id="rId178" /><Relationship Type="http://schemas.openxmlformats.org/officeDocument/2006/relationships/image" Target="media/l5ehvo3betgjtjmtpjy72.png" Id="rId301" /><Relationship Type="http://schemas.openxmlformats.org/officeDocument/2006/relationships/image" Target="media/pbvhtapobfor3mboxihcb.png" Id="rId322" /><Relationship Type="http://schemas.openxmlformats.org/officeDocument/2006/relationships/image" Target="media/ylbqdk3-hhk26slo-1j2m.png" Id="rId61" /><Relationship Type="http://schemas.openxmlformats.org/officeDocument/2006/relationships/image" Target="media/jokt7jjafe03hvsx7hmhq.png" Id="rId82" /><Relationship Type="http://schemas.openxmlformats.org/officeDocument/2006/relationships/image" Target="media/ft5wgpi8bqzm5tiqeilow.png" Id="rId199" /><Relationship Type="http://schemas.openxmlformats.org/officeDocument/2006/relationships/image" Target="media/qgwc7oyqrqhl4j5zc_1ae.png" Id="rId203" /><Relationship Type="http://schemas.openxmlformats.org/officeDocument/2006/relationships/image" Target="media/2w6rpjouz3sr26zmrrwxf.png" Id="rId19" /><Relationship Type="http://schemas.openxmlformats.org/officeDocument/2006/relationships/image" Target="media/rbtcvdrjzobxweaeozvmn.png" Id="rId224" /><Relationship Type="http://schemas.openxmlformats.org/officeDocument/2006/relationships/image" Target="media/7_umlpfun74ofdmdgg_4a.png" Id="rId245" /><Relationship Type="http://schemas.openxmlformats.org/officeDocument/2006/relationships/image" Target="media/udmlzjcy14z1xr-1zsupp.png" Id="rId266" /><Relationship Type="http://schemas.openxmlformats.org/officeDocument/2006/relationships/image" Target="media/51au-umxc-_3_gerqfffa.png" Id="rId287" /><Relationship Type="http://schemas.openxmlformats.org/officeDocument/2006/relationships/image" Target="media/yh_craojsjky_1bzn5ezn.png" Id="rId30" /><Relationship Type="http://schemas.openxmlformats.org/officeDocument/2006/relationships/image" Target="media/kjqt0ezrcgo9mypq8rygo.png" Id="rId105" /><Relationship Type="http://schemas.openxmlformats.org/officeDocument/2006/relationships/image" Target="media/hjzm672tbjxg8w4q8kizt.png" Id="rId126" /><Relationship Type="http://schemas.openxmlformats.org/officeDocument/2006/relationships/image" Target="media/uxzoeqjvsp4igzp9ksa16.png" Id="rId147" /><Relationship Type="http://schemas.openxmlformats.org/officeDocument/2006/relationships/image" Target="media/pbdwakffp9ya0fzpj2awz.png" Id="rId168" /><Relationship Type="http://schemas.openxmlformats.org/officeDocument/2006/relationships/image" Target="media/aal8lo6azq8ju41po4lzj.png" Id="rId312" /><Relationship Type="http://schemas.openxmlformats.org/officeDocument/2006/relationships/image" Target="media/yhfv1q-8lkjvbxyjwbumx.png" Id="rId333" /><Relationship Type="http://schemas.openxmlformats.org/officeDocument/2006/relationships/image" Target="media/hhrg_pnzj3popgkxsti9q.png" Id="rId51" /><Relationship Type="http://schemas.openxmlformats.org/officeDocument/2006/relationships/image" Target="media/i2g2k-hbnra76tlw_9hda.png" Id="rId72" /><Relationship Type="http://schemas.openxmlformats.org/officeDocument/2006/relationships/image" Target="media/u_hqzh4rmxinugqinyoqj.png" Id="rId93" /><Relationship Type="http://schemas.openxmlformats.org/officeDocument/2006/relationships/image" Target="media/jgf0tbrq6ralzwivhmziq.png" Id="rId189" /><Relationship Type="http://schemas.openxmlformats.org/officeDocument/2006/relationships/image" Target="media/f0jfygzm5rtec_bnb03vp.png" Id="rId214" /><Relationship Type="http://schemas.openxmlformats.org/officeDocument/2006/relationships/image" Target="media/hbtydaudzcbsgqslh-dyf.png" Id="rId235" /><Relationship Type="http://schemas.openxmlformats.org/officeDocument/2006/relationships/image" Target="media/z5ebltht7osz_1cnp4gjs.png" Id="rId256" /><Relationship Type="http://schemas.openxmlformats.org/officeDocument/2006/relationships/image" Target="media/8b3fagncpflemrswsr_gc.png" Id="rId277" /><Relationship Type="http://schemas.openxmlformats.org/officeDocument/2006/relationships/image" Target="media/siznxg8daqwhtfqqez04x.png" Id="rId298" /><Relationship Type="http://schemas.openxmlformats.org/officeDocument/2006/relationships/image" Target="media/hrkq6nj84devbe8-dlio6.png" Id="rId116" /><Relationship Type="http://schemas.openxmlformats.org/officeDocument/2006/relationships/image" Target="media/e3gvr3rsois4powynm8ss.png" Id="rId137" /><Relationship Type="http://schemas.openxmlformats.org/officeDocument/2006/relationships/image" Target="media/otdd27fvy0kt9xmnh81vm.png" Id="rId158" /><Relationship Type="http://schemas.openxmlformats.org/officeDocument/2006/relationships/image" Target="media/sa-krm4qcrjmmb0cydvsg.png" Id="rId302" /><Relationship Type="http://schemas.openxmlformats.org/officeDocument/2006/relationships/image" Target="media/esxdrm-fxwfmmtp2xuqw2.png" Id="rId323" /><Relationship Type="http://schemas.openxmlformats.org/officeDocument/2006/relationships/image" Target="media/w1vz1x_lhf32asuq2o7ht.png" Id="rId20" /><Relationship Type="http://schemas.openxmlformats.org/officeDocument/2006/relationships/image" Target="media/sqerdqsxftwiwu8keyk64.png" Id="rId41" /><Relationship Type="http://schemas.openxmlformats.org/officeDocument/2006/relationships/image" Target="media/bbjleaisdhtft_-rumwtp.png" Id="rId62" /><Relationship Type="http://schemas.openxmlformats.org/officeDocument/2006/relationships/image" Target="media/g9lzw8niv1rov1dp6fjlo.png" Id="rId83" /><Relationship Type="http://schemas.openxmlformats.org/officeDocument/2006/relationships/image" Target="media/mndmwj0fs5hhfe8uxk2b1.png" Id="rId179" /><Relationship Type="http://schemas.openxmlformats.org/officeDocument/2006/relationships/image" Target="media/58rewrnerfyhoxxdj3zff.png" Id="rId190" /><Relationship Type="http://schemas.openxmlformats.org/officeDocument/2006/relationships/image" Target="media/od1af5zjkkcjudxvq-ks8.png" Id="rId204" /><Relationship Type="http://schemas.openxmlformats.org/officeDocument/2006/relationships/image" Target="media/sf-wfez_mqvvjjz_nibso.png" Id="rId225" /><Relationship Type="http://schemas.openxmlformats.org/officeDocument/2006/relationships/image" Target="media/r6jq52cgpzaaukizxm7-2.png" Id="rId246" /><Relationship Type="http://schemas.openxmlformats.org/officeDocument/2006/relationships/image" Target="media/0ktqie86f2udjfiypvyqf.png" Id="rId267" /><Relationship Type="http://schemas.openxmlformats.org/officeDocument/2006/relationships/image" Target="media/zpctwqe6oo37ndrso8tuu.png" Id="rId288" /><Relationship Type="http://schemas.openxmlformats.org/officeDocument/2006/relationships/image" Target="media/pnn5428zm0rnhitwgw5uk.png" Id="rId106" /><Relationship Type="http://schemas.openxmlformats.org/officeDocument/2006/relationships/image" Target="media/unmc2xvctztsjb68e57kl.png" Id="rId127" /><Relationship Type="http://schemas.openxmlformats.org/officeDocument/2006/relationships/image" Target="media/h3ju36gjw7khaikzyd_mq.png" Id="rId313" /><Relationship Type="http://schemas.openxmlformats.org/officeDocument/2006/relationships/image" Target="media/huwup81itcrhrafpheuo9.png" Id="rId10" /><Relationship Type="http://schemas.openxmlformats.org/officeDocument/2006/relationships/image" Target="media/id9mh_6fjeslw-9ifp0hy.png" Id="rId31" /><Relationship Type="http://schemas.openxmlformats.org/officeDocument/2006/relationships/image" Target="media/2sqnnyglk9nay-bp3snpe.png" Id="rId52" /><Relationship Type="http://schemas.openxmlformats.org/officeDocument/2006/relationships/image" Target="media/maivkzczmqoznmvxs1ibu.png" Id="rId73" /><Relationship Type="http://schemas.openxmlformats.org/officeDocument/2006/relationships/image" Target="media/7u1sfkln0iosukhacmihm.png" Id="rId94" /><Relationship Type="http://schemas.openxmlformats.org/officeDocument/2006/relationships/image" Target="media/xqj4y_jam2zunwf2jcdae.png" Id="rId148" /><Relationship Type="http://schemas.openxmlformats.org/officeDocument/2006/relationships/image" Target="media/ngqrrqhlfsif2pazgbec0.png" Id="rId169" /><Relationship Type="http://schemas.openxmlformats.org/officeDocument/2006/relationships/image" Target="media/5z5vws0bg9cjhsspig8zl.png" Id="rId334" /><Relationship Type="http://schemas.openxmlformats.org/officeDocument/2006/relationships/settings" Target="settings.xml" Id="rId4" /><Relationship Type="http://schemas.openxmlformats.org/officeDocument/2006/relationships/image" Target="media/zjxfuxvd5f0b3lylmbnah.png" Id="rId180" /><Relationship Type="http://schemas.openxmlformats.org/officeDocument/2006/relationships/image" Target="media/j31qr4ocv1asw1ix2iike.png" Id="rId215" /><Relationship Type="http://schemas.openxmlformats.org/officeDocument/2006/relationships/image" Target="media/qykd_gmiyhcknztkwxvcv.png" Id="rId236" /><Relationship Type="http://schemas.openxmlformats.org/officeDocument/2006/relationships/image" Target="media/mmw1beiuhbzgddqij4o7l.png" Id="rId257" /><Relationship Type="http://schemas.openxmlformats.org/officeDocument/2006/relationships/image" Target="media/6ip5oiglg9dd57sdz0tks.png" Id="rId278" /><Relationship Type="http://schemas.openxmlformats.org/officeDocument/2006/relationships/image" Target="media/7u3pq7wnnbpgcyhwkfn51.png" Id="rId303" /><Relationship Type="http://schemas.openxmlformats.org/officeDocument/2006/relationships/image" Target="media/ztraa6mjfy4pk1x7sbine.png" Id="rId42" /><Relationship Type="http://schemas.openxmlformats.org/officeDocument/2006/relationships/image" Target="media/pvzh64ywpoy-duixhebh4.png" Id="rId84" /><Relationship Type="http://schemas.openxmlformats.org/officeDocument/2006/relationships/image" Target="media/afxzqiezm78hs4hwdllle.png" Id="rId138" /><Relationship Type="http://schemas.openxmlformats.org/officeDocument/2006/relationships/image" Target="media/w8ita8c-wi-8btjyfhq1r.png" Id="rId191" /><Relationship Type="http://schemas.openxmlformats.org/officeDocument/2006/relationships/image" Target="media/ahyobupqruscpjfhkdtjg.png" Id="rId205" /><Relationship Type="http://schemas.openxmlformats.org/officeDocument/2006/relationships/image" Target="media/1vsb_yxrsbbveuj9yydin.png" Id="rId247" /><Relationship Type="http://schemas.openxmlformats.org/officeDocument/2006/relationships/image" Target="media/7b5cdobmjtxd6mxyzd_5q.png" Id="rId107" /><Relationship Type="http://schemas.openxmlformats.org/officeDocument/2006/relationships/image" Target="media/9hnuvasrjkn8cmofns3u1.png" Id="rId289" /><Relationship Type="http://schemas.openxmlformats.org/officeDocument/2006/relationships/image" Target="media/xhkgeba5duqbw2qhna9ye.png" Id="rId11" /><Relationship Type="http://schemas.openxmlformats.org/officeDocument/2006/relationships/image" Target="media/1721qfw4ixexcjbla69lf.png" Id="rId53" /><Relationship Type="http://schemas.openxmlformats.org/officeDocument/2006/relationships/image" Target="media/mosb4_jgybuhbzmzeweo2.png" Id="rId149" /><Relationship Type="http://schemas.openxmlformats.org/officeDocument/2006/relationships/image" Target="media/wtsxgf9ezf2vc-a-djwm0.png" Id="rId314" /><Relationship Type="http://schemas.openxmlformats.org/officeDocument/2006/relationships/image" Target="media/i4hrf_lzesapqyinzwg9g.png" Id="rId95" /><Relationship Type="http://schemas.openxmlformats.org/officeDocument/2006/relationships/image" Target="media/lhzgp3qlblpga79pfu2bv.png" Id="rId160" /><Relationship Type="http://schemas.openxmlformats.org/officeDocument/2006/relationships/image" Target="media/ejkkwneu8dnbztrffcsi8.png" Id="rId216" /><Relationship Type="http://schemas.openxmlformats.org/officeDocument/2006/relationships/image" Target="media/ky-4jon51hjwaijcl3aes.png" Id="rId258" /><Relationship Type="http://schemas.openxmlformats.org/officeDocument/2006/relationships/image" Target="media/rn9z5pmbve5odjs-tgf0g.png" Id="rId22" /><Relationship Type="http://schemas.openxmlformats.org/officeDocument/2006/relationships/image" Target="media/mfn-ql_w8lbjb8rnmdge9.png" Id="rId64" /><Relationship Type="http://schemas.openxmlformats.org/officeDocument/2006/relationships/image" Target="media/wi17v-ggu6swb2mdc0vzf.png" Id="rId118" /><Relationship Type="http://schemas.openxmlformats.org/officeDocument/2006/relationships/image" Target="media/dvipib83vvd8dpqtqze21.png" Id="rId325" /><Relationship Type="http://schemas.openxmlformats.org/officeDocument/2006/relationships/image" Target="media/u793b1oeqtukyjayl4okp.png" Id="rId171" /><Relationship Type="http://schemas.openxmlformats.org/officeDocument/2006/relationships/image" Target="media/jnv5l4uhp-jntbcqgw_yz.png" Id="rId227" /><Relationship Type="http://schemas.openxmlformats.org/officeDocument/2006/relationships/image" Target="media/auaafneq7ffye4yb8brgo.png" Id="rId269" /><Relationship Type="http://schemas.openxmlformats.org/officeDocument/2006/relationships/image" Target="media/0tro-vy33s0impad3fsla.png" Id="rId33" /><Relationship Type="http://schemas.openxmlformats.org/officeDocument/2006/relationships/image" Target="media/owrx8bt7tiiehlbmddy6r.png" Id="rId129" /><Relationship Type="http://schemas.openxmlformats.org/officeDocument/2006/relationships/image" Target="media/5tq9-zypdtlbk-kwjujs3.png" Id="rId280" /><Relationship Type="http://schemas.openxmlformats.org/officeDocument/2006/relationships/image" Target="media/kkv2txdg9f7xkqooq0vhl.png" Id="rId336" /><Relationship Type="http://schemas.openxmlformats.org/officeDocument/2006/relationships/image" Target="media/watmzphemot2d63ovsy3y.png" Id="rId75" /><Relationship Type="http://schemas.openxmlformats.org/officeDocument/2006/relationships/image" Target="media/jsx-m8zsehta9bkftf-q-.png" Id="rId140" /><Relationship Type="http://schemas.openxmlformats.org/officeDocument/2006/relationships/image" Target="media/6drbu4rtdw0lmewkqe06g.png" Id="rId182" /><Relationship Type="http://schemas.openxmlformats.org/officeDocument/2006/relationships/image" Target="media/y5zckxidhw4-vbdsfb1gw.png" Id="rId6" /><Relationship Type="http://schemas.openxmlformats.org/officeDocument/2006/relationships/image" Target="media/lhcpvlguhkvlfmjr14pat.png" Id="rId238" /><Relationship Type="http://schemas.openxmlformats.org/officeDocument/2006/relationships/image" Target="media/ymeuxkhtx_vx52q4jsgub.png" Id="rId291" /><Relationship Type="http://schemas.openxmlformats.org/officeDocument/2006/relationships/image" Target="media/ppgrwskxmapo7p50p3tr8.png" Id="rId305" /><Relationship Type="http://schemas.openxmlformats.org/officeDocument/2006/relationships/image" Target="media/xgtycjiavv5ckjpm6jwzq.png" Id="rId44" /><Relationship Type="http://schemas.openxmlformats.org/officeDocument/2006/relationships/image" Target="media/dqg8badzg-7ci8afxrqvx.png" Id="rId86" /><Relationship Type="http://schemas.openxmlformats.org/officeDocument/2006/relationships/image" Target="media/361dgsw2y5cfp9x6pjnz9.png" Id="rId151" /><Relationship Type="http://schemas.openxmlformats.org/officeDocument/2006/relationships/image" Target="media/flz6xgsl2bfo-roqdpmno.png" Id="rId193" /><Relationship Type="http://schemas.openxmlformats.org/officeDocument/2006/relationships/image" Target="media/h3u7m3t_z3_7x08d7rcsl.png" Id="rId207" /><Relationship Type="http://schemas.openxmlformats.org/officeDocument/2006/relationships/image" Target="media/flzc6kzpyef1wuv8rk74c.png" Id="rId249" /><Relationship Type="http://schemas.openxmlformats.org/officeDocument/2006/relationships/image" Target="media/4wnuoxo1sc-mehdyacxv7.png" Id="rId13" /><Relationship Type="http://schemas.openxmlformats.org/officeDocument/2006/relationships/image" Target="media/kqr2qr4ptmbimdramj6i6.png" Id="rId109" /><Relationship Type="http://schemas.openxmlformats.org/officeDocument/2006/relationships/image" Target="media/sgzoyhzua-i7rbxoampzy.png" Id="rId260" /><Relationship Type="http://schemas.openxmlformats.org/officeDocument/2006/relationships/image" Target="media/lsbiqtyxu5cdl-1ha40gn.png" Id="rId316" /><Relationship Type="http://schemas.openxmlformats.org/officeDocument/2006/relationships/image" Target="media/kjhacm2cfwutwezegqyia.png" Id="rId55" /><Relationship Type="http://schemas.openxmlformats.org/officeDocument/2006/relationships/image" Target="media/sfkqcjx1nnirb04fi1yn6.png" Id="rId97" /><Relationship Type="http://schemas.openxmlformats.org/officeDocument/2006/relationships/image" Target="media/dc2jmyvr-auitmbwc3ewn.png" Id="rId120" /><Relationship Type="http://schemas.openxmlformats.org/officeDocument/2006/relationships/image" Target="media/c2kr2cgjkt-ougpt3tl7v.png" Id="rId162" /><Relationship Type="http://schemas.openxmlformats.org/officeDocument/2006/relationships/image" Target="media/w2zewb5szo2u6hce13dey.png" Id="rId218" /><Relationship Type="http://schemas.openxmlformats.org/officeDocument/2006/relationships/image" Target="media/kyzhtr-sfc_ck2e_27ujx.png" Id="rId271" /><Relationship Type="http://schemas.openxmlformats.org/officeDocument/2006/relationships/image" Target="media/o1alyavsgexfqjuxn5zmt.png" Id="rId24" /><Relationship Type="http://schemas.openxmlformats.org/officeDocument/2006/relationships/image" Target="media/_6pacqeeg8lnmhwfeziab.png" Id="rId66" /><Relationship Type="http://schemas.openxmlformats.org/officeDocument/2006/relationships/image" Target="media/8gfnt2aysnsy7t4xkdu-h.png" Id="rId131" /><Relationship Type="http://schemas.openxmlformats.org/officeDocument/2006/relationships/image" Target="media/7-81g4c-yio1f9z1bs4ot.png" Id="rId327" /><Relationship Type="http://schemas.openxmlformats.org/officeDocument/2006/relationships/image" Target="media/8ciedvs7yx15wvhq8jw5q.png" Id="rId173" /><Relationship Type="http://schemas.openxmlformats.org/officeDocument/2006/relationships/image" Target="media/0ggrd4opunr5nepb7zdir.png" Id="rId229" /></Relationships>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3342598F53406439F0F445FD616C666" ma:contentTypeVersion="3" ma:contentTypeDescription="Create a new document." ma:contentTypeScope="" ma:versionID="68846e9eac0d6f2d9b7d5ad58fc8e5bd">
  <xsd:schema xmlns:xsd="http://www.w3.org/2001/XMLSchema" xmlns:xs="http://www.w3.org/2001/XMLSchema" xmlns:p="http://schemas.microsoft.com/office/2006/metadata/properties" xmlns:ns2="028e1920-e3eb-43f6-b968-ce8ef6a3085d" targetNamespace="http://schemas.microsoft.com/office/2006/metadata/properties" ma:root="true" ma:fieldsID="35d1857096e75d3c9ca3bcac72830727" ns2:_="">
    <xsd:import namespace="028e1920-e3eb-43f6-b968-ce8ef6a3085d"/>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8e1920-e3eb-43f6-b968-ce8ef6a3085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AF0E2BA-AA91-4050-974E-64A044402AC3}"/>
</file>

<file path=customXml/itemProps2.xml><?xml version="1.0" encoding="utf-8"?>
<ds:datastoreItem xmlns:ds="http://schemas.openxmlformats.org/officeDocument/2006/customXml" ds:itemID="{3A7E0838-8F3E-4DB2-A262-9179E05948FB}"/>
</file>

<file path=customXml/itemProps3.xml><?xml version="1.0" encoding="utf-8"?>
<ds:datastoreItem xmlns:ds="http://schemas.openxmlformats.org/officeDocument/2006/customXml" ds:itemID="{83D05D23-E2BA-44C4-8760-5C2BCB5980A9}"/>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AppVersion>16.0000</ap:AppVersion>
  <ap:Application>Microsoft Word for the web</ap:Applicat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creator>Un-named</dc:creator>
  <lastModifiedBy>Jacqui Fox</lastModifiedBy>
  <revision>3</revision>
  <dcterms:created xsi:type="dcterms:W3CDTF">2026-06-22T10:02:39.0000000Z</dcterms:created>
  <dcterms:modified xsi:type="dcterms:W3CDTF">2026-06-23T15:12:45.5040525Z</dcterms:modified>
</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0x01010033342598F53406439F0F445FD616C666</vt:lpwstr>
  </property>
</Properties>
</file>