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1" Type="http://schemas.microsoft.com/office/2011/relationships/webextensiontaskpanes" Target="ppt/webextensions/taskpanes.xml"/><Relationship Id="rId2" Type="http://schemas.openxmlformats.org/officeDocument/2006/relationships/officeDocument" Target="ppt/presentation.xml"/><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883" r:id="rId5"/>
  </p:sldMasterIdLst>
  <p:notesMasterIdLst>
    <p:notesMasterId r:id="rId11"/>
  </p:notesMasterIdLst>
  <p:handoutMasterIdLst>
    <p:handoutMasterId r:id="rId12"/>
  </p:handoutMasterIdLst>
  <p:sldIdLst>
    <p:sldId id="2147473516" r:id="rId6"/>
    <p:sldId id="1179" r:id="rId7"/>
    <p:sldId id="1458" r:id="rId8"/>
    <p:sldId id="1459" r:id="rId9"/>
    <p:sldId id="2147473517" r:id="rId10"/>
  </p:sldIdLst>
  <p:sldSz cx="12192000" cy="6858000"/>
  <p:notesSz cx="6858000" cy="9144000"/>
  <p:embeddedFontLst>
    <p:embeddedFont>
      <p:font typeface="Noto Sans Light" panose="020B060402020202020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BFD44FC9-736A-47D0-8B5C-9B5513C749D2}">
          <p14:sldIdLst>
            <p14:sldId id="2147473516"/>
            <p14:sldId id="1179"/>
            <p14:sldId id="1458"/>
            <p14:sldId id="1459"/>
            <p14:sldId id="21474735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BF10E-0BCD-BBF5-66C5-9FD537CB8BB0}" name="Minna Satchi - Minnac Life Sciences" initials="MS" userId="S::msatchi@minnac.co.uk::afc289a6-0e74-45f2-aa15-f77c999d3762" providerId="AD"/>
  <p188:author id="{F0ED3A4B-6600-707B-CB6A-014F3CDF890C}" name="Natasha Woods" initials="NW" userId="4a11c3724ee2112c" providerId="Windows Live"/>
  <p188:author id="{A7DDEC4C-AF85-0835-2A06-FAFFC26D0F54}" name="Sara Kirkpatrick" initials="SK" userId="480644d6e3604b8a" providerId="Windows Live"/>
  <p188:author id="{24E30857-E912-9A72-6970-4C7E165E83AF}" name="Stephen Archibald" initials="SA" userId="S::Stephen.Archibald@nanoporetech.com::a01689ac-c4f4-4f15-966e-639dd092e1f5" providerId="AD"/>
  <p188:author id="{A08B9D76-7919-F6FB-8391-51F896A9D11A}" name="Kate Mullins" initials="KM" userId="S::kate.mullins@nanoporetech.com::131e5ba2-9b5f-4d11-af3c-5f6600721a51" providerId="AD"/>
  <p188:author id="{5AEFF581-47A2-98CB-F854-DA23870CE249}" name="Claire McDonnell - Minnac Life Sciences" initials="CS" userId="S::cmd@minnac.co.uk::523a67d5-6b9c-4f5b-8f06-740a8c837da7" providerId="AD"/>
  <p188:author id="{2D878885-CAB9-B306-ED44-5B16A5A036B2}" name="Larissa, Presented" initials="LG" userId="S::larissa@presented.co.uk::e67167b2-b45e-4c56-9d8a-6086425ac10d" providerId="AD"/>
  <p188:author id="{F9738D8D-A7E9-0D02-7932-4648B3BCEF62}" name="Julia Hall - Minnac Life Sciences" initials="JS" userId="S::jhall@minnac.co.uk::8d76b530-380f-4f3e-a56b-54875283f6da" providerId="AD"/>
  <p188:author id="{9807299A-0D79-0B7D-57AD-11A9FDAB8495}" name="Claire Nicholson - Minnac Life Sciences" initials="CN" userId="S::cnicholson@minnac.co.uk::ce823002-07e0-41eb-ace6-5698100755de" providerId="AD"/>
  <p188:author id="{55D5839E-201D-4E0D-E8A1-C9D8C6A1DC8E}" name="Kate Mullins" initials="KM" userId="S::Kate.Mullins@nanoporetech.com::131e5ba2-9b5f-4d11-af3c-5f6600721a51" providerId="AD"/>
  <p188:author id="{43D4C1D2-D87C-4618-980E-A9233F8EAA8A}" name="Sarah Bird" initials="SB" userId="S::sarah.bird@nanoporetech.com::311f7fc1-d07d-42eb-8074-70f0e5ee9d89" providerId="AD"/>
  <p188:author id="{1725ACE2-16A5-EB42-38F8-CAD20FDAFFA3}" name="Brian Tuohy" initials="BT" userId="a7f135215d77de3d" providerId="Windows Live"/>
  <p188:author id="{A65299E9-5E0B-9134-2A01-285FDA23FD9A}" name="Catherine Denning - Minnac Life Sciences" initials="" userId="S::cdenning@minnac.co.uk::7b0c93b3-8a69-415a-810f-2d322d3852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979D2"/>
    <a:srgbClr val="000000"/>
    <a:srgbClr val="007FA9"/>
    <a:srgbClr val="595EAA"/>
    <a:srgbClr val="080A0D"/>
    <a:srgbClr val="231F20"/>
    <a:srgbClr val="B0B1B4"/>
    <a:srgbClr val="F5F7FA"/>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E49FC7-B110-2054-3766-80EC5D37E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Noto Sans Light" panose="020B0502040504020204" pitchFamily="34" charset="0"/>
            </a:endParaRPr>
          </a:p>
        </p:txBody>
      </p:sp>
      <p:sp>
        <p:nvSpPr>
          <p:cNvPr id="3" name="Date Placeholder 2">
            <a:extLst>
              <a:ext uri="{FF2B5EF4-FFF2-40B4-BE49-F238E27FC236}">
                <a16:creationId xmlns:a16="http://schemas.microsoft.com/office/drawing/2014/main" id="{ED760E41-2527-208F-36F6-0FEAB8841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5AE24-E6D7-457D-93DD-E84FC8703205}" type="datetimeFigureOut">
              <a:rPr lang="en-GB" smtClean="0">
                <a:latin typeface="Noto Sans Light" panose="020B0502040504020204" pitchFamily="34" charset="0"/>
              </a:rPr>
              <a:t>15/05/2026</a:t>
            </a:fld>
            <a:endParaRPr lang="en-GB">
              <a:latin typeface="Noto Sans Light" panose="020B0502040504020204" pitchFamily="34" charset="0"/>
            </a:endParaRPr>
          </a:p>
        </p:txBody>
      </p:sp>
      <p:sp>
        <p:nvSpPr>
          <p:cNvPr id="4" name="Footer Placeholder 3">
            <a:extLst>
              <a:ext uri="{FF2B5EF4-FFF2-40B4-BE49-F238E27FC236}">
                <a16:creationId xmlns:a16="http://schemas.microsoft.com/office/drawing/2014/main" id="{D0AE9FE2-41E8-51D4-113C-8FE489CC05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Noto Sans Light" panose="020B0502040504020204" pitchFamily="34" charset="0"/>
            </a:endParaRPr>
          </a:p>
        </p:txBody>
      </p:sp>
      <p:sp>
        <p:nvSpPr>
          <p:cNvPr id="5" name="Slide Number Placeholder 4">
            <a:extLst>
              <a:ext uri="{FF2B5EF4-FFF2-40B4-BE49-F238E27FC236}">
                <a16:creationId xmlns:a16="http://schemas.microsoft.com/office/drawing/2014/main" id="{18BB4D76-06A2-2216-6BBB-0103FA6A79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2083D-8473-40D5-BF8D-59603C5D9FAF}" type="slidenum">
              <a:rPr lang="en-GB" smtClean="0">
                <a:latin typeface="Noto Sans Light" panose="020B0502040504020204" pitchFamily="34" charset="0"/>
              </a:rPr>
              <a:t>‹#›</a:t>
            </a:fld>
            <a:endParaRPr lang="en-GB">
              <a:latin typeface="Noto Sans Light" panose="020B0502040504020204" pitchFamily="34" charset="0"/>
            </a:endParaRPr>
          </a:p>
        </p:txBody>
      </p:sp>
    </p:spTree>
    <p:extLst>
      <p:ext uri="{BB962C8B-B14F-4D97-AF65-F5344CB8AC3E}">
        <p14:creationId xmlns:p14="http://schemas.microsoft.com/office/powerpoint/2010/main" val="407593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oto Sans Light" panose="020B0502040504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oto Sans Light" panose="020B0502040504020204" pitchFamily="34" charset="0"/>
              </a:defRPr>
            </a:lvl1pPr>
          </a:lstStyle>
          <a:p>
            <a:fld id="{B11306EA-E883-40DF-902B-446069A479B2}" type="datetimeFigureOut">
              <a:rPr lang="en-GB" smtClean="0"/>
              <a:pPr/>
              <a:t>15/05/2026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oto Sans Light" panose="020B0502040504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oto Sans Light" panose="020B0502040504020204" pitchFamily="34" charset="0"/>
              </a:defRPr>
            </a:lvl1pPr>
          </a:lstStyle>
          <a:p>
            <a:fld id="{0D82B8E0-9D74-4298-B233-5FE0859B61CF}" type="slidenum">
              <a:rPr lang="en-GB" smtClean="0"/>
              <a:pPr/>
              <a:t>‹#›</a:t>
            </a:fld>
            <a:endParaRPr lang="en-GB"/>
          </a:p>
        </p:txBody>
      </p:sp>
    </p:spTree>
    <p:extLst>
      <p:ext uri="{BB962C8B-B14F-4D97-AF65-F5344CB8AC3E}">
        <p14:creationId xmlns:p14="http://schemas.microsoft.com/office/powerpoint/2010/main" val="195890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oto Sans Light" panose="020B0502040504020204" pitchFamily="34" charset="0"/>
        <a:ea typeface="+mn-ea"/>
        <a:cs typeface="+mn-cs"/>
      </a:defRPr>
    </a:lvl1pPr>
    <a:lvl2pPr marL="457200" algn="l" defTabSz="914400" rtl="0" eaLnBrk="1" latinLnBrk="0" hangingPunct="1">
      <a:defRPr sz="1200" kern="1200">
        <a:solidFill>
          <a:schemeClr val="tx1"/>
        </a:solidFill>
        <a:latin typeface="Noto Sans Light" panose="020B0502040504020204" pitchFamily="34" charset="0"/>
        <a:ea typeface="+mn-ea"/>
        <a:cs typeface="+mn-cs"/>
      </a:defRPr>
    </a:lvl2pPr>
    <a:lvl3pPr marL="914400" algn="l" defTabSz="914400" rtl="0" eaLnBrk="1" latinLnBrk="0" hangingPunct="1">
      <a:defRPr sz="1200" kern="1200">
        <a:solidFill>
          <a:schemeClr val="tx1"/>
        </a:solidFill>
        <a:latin typeface="Noto Sans Light" panose="020B0502040504020204" pitchFamily="34" charset="0"/>
        <a:ea typeface="+mn-ea"/>
        <a:cs typeface="+mn-cs"/>
      </a:defRPr>
    </a:lvl3pPr>
    <a:lvl4pPr marL="1371600" algn="l" defTabSz="914400" rtl="0" eaLnBrk="1" latinLnBrk="0" hangingPunct="1">
      <a:defRPr sz="1200" kern="1200">
        <a:solidFill>
          <a:schemeClr val="tx1"/>
        </a:solidFill>
        <a:latin typeface="Noto Sans Light" panose="020B0502040504020204" pitchFamily="34" charset="0"/>
        <a:ea typeface="+mn-ea"/>
        <a:cs typeface="+mn-cs"/>
      </a:defRPr>
    </a:lvl4pPr>
    <a:lvl5pPr marL="1828800" algn="l" defTabSz="914400" rtl="0" eaLnBrk="1" latinLnBrk="0" hangingPunct="1">
      <a:defRPr sz="1200" kern="1200">
        <a:solidFill>
          <a:schemeClr val="tx1"/>
        </a:solidFill>
        <a:latin typeface="Noto Sans Light" panose="020B050204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82B8E0-9D74-4298-B233-5FE0859B61CF}" type="slidenum">
              <a:rPr lang="en-GB" smtClean="0"/>
              <a:pPr/>
              <a:t>1</a:t>
            </a:fld>
            <a:endParaRPr lang="en-GB"/>
          </a:p>
        </p:txBody>
      </p:sp>
    </p:spTree>
    <p:extLst>
      <p:ext uri="{BB962C8B-B14F-4D97-AF65-F5344CB8AC3E}">
        <p14:creationId xmlns:p14="http://schemas.microsoft.com/office/powerpoint/2010/main" val="302148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97F55-3CD2-9C42-AFD8-99223F555083}" type="slidenum">
              <a:rPr lang="en-GB" smtClean="0"/>
              <a:t>2</a:t>
            </a:fld>
            <a:endParaRPr lang="en-GB"/>
          </a:p>
        </p:txBody>
      </p:sp>
    </p:spTree>
    <p:extLst>
      <p:ext uri="{BB962C8B-B14F-4D97-AF65-F5344CB8AC3E}">
        <p14:creationId xmlns:p14="http://schemas.microsoft.com/office/powerpoint/2010/main" val="72093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97F55-3CD2-9C42-AFD8-99223F555083}" type="slidenum">
              <a:rPr lang="en-GB" smtClean="0"/>
              <a:t>3</a:t>
            </a:fld>
            <a:endParaRPr lang="en-GB"/>
          </a:p>
        </p:txBody>
      </p:sp>
    </p:spTree>
    <p:extLst>
      <p:ext uri="{BB962C8B-B14F-4D97-AF65-F5344CB8AC3E}">
        <p14:creationId xmlns:p14="http://schemas.microsoft.com/office/powerpoint/2010/main" val="375524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3" name="Picture 22">
            <a:extLst>
              <a:ext uri="{FF2B5EF4-FFF2-40B4-BE49-F238E27FC236}">
                <a16:creationId xmlns:a16="http://schemas.microsoft.com/office/drawing/2014/main" id="{D132A416-AECC-79AF-C451-867025D9E1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4" b="54"/>
          <a:stretch/>
        </p:blipFill>
        <p:spPr>
          <a:xfrm>
            <a:off x="6787184" y="2704764"/>
            <a:ext cx="5404181" cy="3867915"/>
          </a:xfrm>
          <a:prstGeom prst="rect">
            <a:avLst/>
          </a:prstGeom>
          <a:effectLst>
            <a:outerShdw blurRad="317500" dist="38100" sx="105000" sy="105000" algn="ctr" rotWithShape="0">
              <a:schemeClr val="accent2">
                <a:lumMod val="50000"/>
                <a:alpha val="20000"/>
              </a:schemeClr>
            </a:outerShdw>
          </a:effectLst>
        </p:spPr>
      </p:pic>
      <p:sp>
        <p:nvSpPr>
          <p:cNvPr id="2" name="Title 1">
            <a:extLst>
              <a:ext uri="{FF2B5EF4-FFF2-40B4-BE49-F238E27FC236}">
                <a16:creationId xmlns:a16="http://schemas.microsoft.com/office/drawing/2014/main" id="{B5DF6532-84D6-E044-AAA4-7AE4DEC6C350}"/>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29" name="Text Placeholder 28">
            <a:extLst>
              <a:ext uri="{FF2B5EF4-FFF2-40B4-BE49-F238E27FC236}">
                <a16:creationId xmlns:a16="http://schemas.microsoft.com/office/drawing/2014/main" id="{2FE6078A-4608-4A50-EE31-4B4B5BF1FA67}"/>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22" name="Straight Connector 21">
            <a:extLst>
              <a:ext uri="{FF2B5EF4-FFF2-40B4-BE49-F238E27FC236}">
                <a16:creationId xmlns:a16="http://schemas.microsoft.com/office/drawing/2014/main" id="{EDB97046-FD9B-9788-EDC6-72FE327BFB9B}"/>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28">
            <a:extLst>
              <a:ext uri="{FF2B5EF4-FFF2-40B4-BE49-F238E27FC236}">
                <a16:creationId xmlns:a16="http://schemas.microsoft.com/office/drawing/2014/main" id="{F3EC731E-1300-EC3B-E346-198B0D84DDD0}"/>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9967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42" presetClass="path" presetSubtype="0" decel="100000" fill="hold" nodeType="withEffect">
                                  <p:stCondLst>
                                    <p:cond delay="0"/>
                                  </p:stCondLst>
                                  <p:childTnLst>
                                    <p:animMotion origin="layout" path="M 4.79167E-6 0.04305 L 4.79167E-6 1.11111E-6 " pathEditMode="relative" rAng="0" ptsTypes="AA">
                                      <p:cBhvr>
                                        <p:cTn id="12" dur="1250" fill="hold"/>
                                        <p:tgtEl>
                                          <p:spTgt spid="2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2"/>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29"/>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 grpId="1"/>
      <p:bldP spid="29"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p:bldP spid="30"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30"/>
                        </p:tgtEl>
                        <p:attrNameLst>
                          <p:attrName>ppt_x</p:attrName>
                          <p:attrName>ppt_y</p:attrName>
                        </p:attrNameLst>
                      </p:cBhvr>
                      <p:rCtr x="0" y="1736"/>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3"/>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5D3A55-863C-6CDF-CA75-6AFAA1CC50A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EA2E7793-6580-BE1A-3318-AD6FF0B9A001}"/>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17" name="Title 1">
            <a:extLst>
              <a:ext uri="{FF2B5EF4-FFF2-40B4-BE49-F238E27FC236}">
                <a16:creationId xmlns:a16="http://schemas.microsoft.com/office/drawing/2014/main" id="{A4D7C0ED-26D2-A4EB-1936-2822D36B1753}"/>
              </a:ext>
            </a:extLst>
          </p:cNvPr>
          <p:cNvSpPr>
            <a:spLocks noGrp="1"/>
          </p:cNvSpPr>
          <p:nvPr>
            <p:ph type="title"/>
          </p:nvPr>
        </p:nvSpPr>
        <p:spPr>
          <a:xfrm>
            <a:off x="524178" y="2867790"/>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18" name="Text Placeholder 28">
            <a:extLst>
              <a:ext uri="{FF2B5EF4-FFF2-40B4-BE49-F238E27FC236}">
                <a16:creationId xmlns:a16="http://schemas.microsoft.com/office/drawing/2014/main" id="{639FAE37-CF23-3ECF-7C6D-00FA008B3C20}"/>
              </a:ext>
            </a:extLst>
          </p:cNvPr>
          <p:cNvSpPr>
            <a:spLocks noGrp="1"/>
          </p:cNvSpPr>
          <p:nvPr>
            <p:ph type="body" sz="quarter" idx="11"/>
          </p:nvPr>
        </p:nvSpPr>
        <p:spPr>
          <a:xfrm>
            <a:off x="524177" y="3657810"/>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sp>
        <p:nvSpPr>
          <p:cNvPr id="2" name="Logo">
            <a:extLst>
              <a:ext uri="{FF2B5EF4-FFF2-40B4-BE49-F238E27FC236}">
                <a16:creationId xmlns:a16="http://schemas.microsoft.com/office/drawing/2014/main" id="{8F8FBD97-57C7-C806-D2DC-8A74D4E409F4}"/>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Tree>
    <p:extLst>
      <p:ext uri="{BB962C8B-B14F-4D97-AF65-F5344CB8AC3E}">
        <p14:creationId xmlns:p14="http://schemas.microsoft.com/office/powerpoint/2010/main" val="308531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US"/>
              <a:t>Click to edit Master title style</a:t>
            </a:r>
            <a:endParaRPr lang="en-GB"/>
          </a:p>
        </p:txBody>
      </p:sp>
      <p:sp>
        <p:nvSpPr>
          <p:cNvPr id="2" name="Footer Placeholder 5">
            <a:extLst>
              <a:ext uri="{FF2B5EF4-FFF2-40B4-BE49-F238E27FC236}">
                <a16:creationId xmlns:a16="http://schemas.microsoft.com/office/drawing/2014/main" id="{6CA57DA6-8993-452C-FA26-D92196AC0C4A}"/>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5218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Footer Placeholder 5">
            <a:extLst>
              <a:ext uri="{FF2B5EF4-FFF2-40B4-BE49-F238E27FC236}">
                <a16:creationId xmlns:a16="http://schemas.microsoft.com/office/drawing/2014/main" id="{207FBEEF-7002-EBB5-3657-28DDCF650AA8}"/>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7478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Text Placeholder 5">
            <a:extLst>
              <a:ext uri="{FF2B5EF4-FFF2-40B4-BE49-F238E27FC236}">
                <a16:creationId xmlns:a16="http://schemas.microsoft.com/office/drawing/2014/main" id="{8E723D39-4EF8-0966-FDCA-9E7DCDE88B49}"/>
              </a:ext>
            </a:extLst>
          </p:cNvPr>
          <p:cNvSpPr>
            <a:spLocks noGrp="1"/>
          </p:cNvSpPr>
          <p:nvPr>
            <p:ph type="body" sz="quarter" idx="11"/>
          </p:nvPr>
        </p:nvSpPr>
        <p:spPr>
          <a:xfrm>
            <a:off x="524179" y="2159801"/>
            <a:ext cx="8999997"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5">
            <a:extLst>
              <a:ext uri="{FF2B5EF4-FFF2-40B4-BE49-F238E27FC236}">
                <a16:creationId xmlns:a16="http://schemas.microsoft.com/office/drawing/2014/main" id="{59BD2864-5AF2-0FBE-7680-519D271ADE75}"/>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8778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F25B3862-F96C-A2A2-F4D2-0DD84EC1EA58}"/>
              </a:ext>
            </a:extLst>
          </p:cNvPr>
          <p:cNvSpPr>
            <a:spLocks noGrp="1"/>
          </p:cNvSpPr>
          <p:nvPr>
            <p:ph type="body" sz="quarter" idx="12"/>
          </p:nvPr>
        </p:nvSpPr>
        <p:spPr>
          <a:xfrm>
            <a:off x="6096000"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5">
            <a:extLst>
              <a:ext uri="{FF2B5EF4-FFF2-40B4-BE49-F238E27FC236}">
                <a16:creationId xmlns:a16="http://schemas.microsoft.com/office/drawing/2014/main" id="{41974103-E15D-0584-63F3-F1193195879F}"/>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0302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28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28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28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17">
            <a:extLst>
              <a:ext uri="{FF2B5EF4-FFF2-40B4-BE49-F238E27FC236}">
                <a16:creationId xmlns:a16="http://schemas.microsoft.com/office/drawing/2014/main" id="{8AAEC022-6FDB-D332-518E-525ACCAB4750}"/>
              </a:ext>
            </a:extLst>
          </p:cNvPr>
          <p:cNvSpPr>
            <a:spLocks noGrp="1"/>
          </p:cNvSpPr>
          <p:nvPr>
            <p:ph type="pic" sz="quarter" idx="18" hasCustomPrompt="1"/>
          </p:nvPr>
        </p:nvSpPr>
        <p:spPr>
          <a:xfrm>
            <a:off x="6468533" y="843561"/>
            <a:ext cx="5199288" cy="5170878"/>
          </a:xfrm>
          <a:solidFill>
            <a:schemeClr val="tx1">
              <a:lumMod val="85000"/>
              <a:lumOff val="15000"/>
            </a:schemeClr>
          </a:solidFill>
          <a:ln w="12700">
            <a:noFill/>
          </a:ln>
        </p:spPr>
        <p:txBody>
          <a:bodyPr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5" name="Footer Placeholder 5">
            <a:extLst>
              <a:ext uri="{FF2B5EF4-FFF2-40B4-BE49-F238E27FC236}">
                <a16:creationId xmlns:a16="http://schemas.microsoft.com/office/drawing/2014/main" id="{B45207A9-C368-66D1-1342-AB4F105ABE62}"/>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20884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1824"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1824"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1822" cy="141577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BE763684-E3C9-8CB7-FA96-6F9455F693ED}"/>
              </a:ext>
            </a:extLst>
          </p:cNvPr>
          <p:cNvSpPr>
            <a:spLocks noGrp="1"/>
          </p:cNvSpPr>
          <p:nvPr>
            <p:ph type="pic" sz="quarter" idx="18" hasCustomPrompt="1"/>
          </p:nvPr>
        </p:nvSpPr>
        <p:spPr>
          <a:xfrm>
            <a:off x="6627820" y="0"/>
            <a:ext cx="5564179" cy="6858000"/>
          </a:xfrm>
          <a:custGeom>
            <a:avLst/>
            <a:gdLst>
              <a:gd name="connsiteX0" fmla="*/ 4864572 w 5564179"/>
              <a:gd name="connsiteY0" fmla="*/ 604360 h 6858000"/>
              <a:gd name="connsiteX1" fmla="*/ 4864584 w 5564179"/>
              <a:gd name="connsiteY1" fmla="*/ 604360 h 6858000"/>
              <a:gd name="connsiteX2" fmla="*/ 4864568 w 5564179"/>
              <a:gd name="connsiteY2" fmla="*/ 604364 h 6858000"/>
              <a:gd name="connsiteX3" fmla="*/ 4847259 w 5564179"/>
              <a:gd name="connsiteY3" fmla="*/ 382920 h 6858000"/>
              <a:gd name="connsiteX4" fmla="*/ 4954109 w 5564179"/>
              <a:gd name="connsiteY4" fmla="*/ 489085 h 6858000"/>
              <a:gd name="connsiteX5" fmla="*/ 4847259 w 5564179"/>
              <a:gd name="connsiteY5" fmla="*/ 595251 h 6858000"/>
              <a:gd name="connsiteX6" fmla="*/ 4740414 w 5564179"/>
              <a:gd name="connsiteY6" fmla="*/ 489085 h 6858000"/>
              <a:gd name="connsiteX7" fmla="*/ 4847259 w 5564179"/>
              <a:gd name="connsiteY7" fmla="*/ 382920 h 6858000"/>
              <a:gd name="connsiteX8" fmla="*/ 4873420 w 5564179"/>
              <a:gd name="connsiteY8" fmla="*/ 298716 h 6858000"/>
              <a:gd name="connsiteX9" fmla="*/ 4859294 w 5564179"/>
              <a:gd name="connsiteY9" fmla="*/ 317203 h 6858000"/>
              <a:gd name="connsiteX10" fmla="*/ 4860702 w 5564179"/>
              <a:gd name="connsiteY10" fmla="*/ 317875 h 6858000"/>
              <a:gd name="connsiteX11" fmla="*/ 4961087 w 5564179"/>
              <a:gd name="connsiteY11" fmla="*/ 461224 h 6858000"/>
              <a:gd name="connsiteX12" fmla="*/ 4952176 w 5564179"/>
              <a:gd name="connsiteY12" fmla="*/ 437092 h 6858000"/>
              <a:gd name="connsiteX13" fmla="*/ 4757043 w 5564179"/>
              <a:gd name="connsiteY13" fmla="*/ 319635 h 6858000"/>
              <a:gd name="connsiteX14" fmla="*/ 4755845 w 5564179"/>
              <a:gd name="connsiteY14" fmla="*/ 319737 h 6858000"/>
              <a:gd name="connsiteX15" fmla="*/ 4755374 w 5564179"/>
              <a:gd name="connsiteY15" fmla="*/ 342988 h 6858000"/>
              <a:gd name="connsiteX16" fmla="*/ 4756936 w 5564179"/>
              <a:gd name="connsiteY16" fmla="*/ 342731 h 6858000"/>
              <a:gd name="connsiteX17" fmla="*/ 4923097 w 5564179"/>
              <a:gd name="connsiteY17" fmla="*/ 400216 h 6858000"/>
              <a:gd name="connsiteX18" fmla="*/ 4901467 w 5564179"/>
              <a:gd name="connsiteY18" fmla="*/ 385766 h 6858000"/>
              <a:gd name="connsiteX19" fmla="*/ 4674065 w 5564179"/>
              <a:gd name="connsiteY19" fmla="*/ 404720 h 6858000"/>
              <a:gd name="connsiteX20" fmla="*/ 4673179 w 5564179"/>
              <a:gd name="connsiteY20" fmla="*/ 405494 h 6858000"/>
              <a:gd name="connsiteX21" fmla="*/ 4686522 w 5564179"/>
              <a:gd name="connsiteY21" fmla="*/ 424551 h 6858000"/>
              <a:gd name="connsiteX22" fmla="*/ 4687618 w 5564179"/>
              <a:gd name="connsiteY22" fmla="*/ 423412 h 6858000"/>
              <a:gd name="connsiteX23" fmla="*/ 4855601 w 5564179"/>
              <a:gd name="connsiteY23" fmla="*/ 372866 h 6858000"/>
              <a:gd name="connsiteX24" fmla="*/ 4847263 w 5564179"/>
              <a:gd name="connsiteY24" fmla="*/ 372553 h 6858000"/>
              <a:gd name="connsiteX25" fmla="*/ 4829958 w 5564179"/>
              <a:gd name="connsiteY25" fmla="*/ 373846 h 6858000"/>
              <a:gd name="connsiteX26" fmla="*/ 4657230 w 5564179"/>
              <a:gd name="connsiteY26" fmla="*/ 521971 h 6858000"/>
              <a:gd name="connsiteX27" fmla="*/ 4656918 w 5564179"/>
              <a:gd name="connsiteY27" fmla="*/ 523110 h 6858000"/>
              <a:gd name="connsiteX28" fmla="*/ 4679019 w 5564179"/>
              <a:gd name="connsiteY28" fmla="*/ 530724 h 6858000"/>
              <a:gd name="connsiteX29" fmla="*/ 4679228 w 5564179"/>
              <a:gd name="connsiteY29" fmla="*/ 529170 h 6858000"/>
              <a:gd name="connsiteX30" fmla="*/ 4785137 w 5564179"/>
              <a:gd name="connsiteY30" fmla="*/ 390222 h 6858000"/>
              <a:gd name="connsiteX31" fmla="*/ 4765124 w 5564179"/>
              <a:gd name="connsiteY31" fmla="*/ 405914 h 6858000"/>
              <a:gd name="connsiteX32" fmla="*/ 4713000 w 5564179"/>
              <a:gd name="connsiteY32" fmla="*/ 626686 h 6858000"/>
              <a:gd name="connsiteX33" fmla="*/ 4713470 w 5564179"/>
              <a:gd name="connsiteY33" fmla="*/ 627773 h 6858000"/>
              <a:gd name="connsiteX34" fmla="*/ 4735832 w 5564179"/>
              <a:gd name="connsiteY34" fmla="*/ 621040 h 6858000"/>
              <a:gd name="connsiteX35" fmla="*/ 4735100 w 5564179"/>
              <a:gd name="connsiteY35" fmla="*/ 619640 h 6858000"/>
              <a:gd name="connsiteX36" fmla="*/ 4738540 w 5564179"/>
              <a:gd name="connsiteY36" fmla="*/ 445477 h 6858000"/>
              <a:gd name="connsiteX37" fmla="*/ 4731661 w 5564179"/>
              <a:gd name="connsiteY37" fmla="*/ 469764 h 6858000"/>
              <a:gd name="connsiteX38" fmla="*/ 4820110 w 5564179"/>
              <a:gd name="connsiteY38" fmla="*/ 678829 h 6858000"/>
              <a:gd name="connsiteX39" fmla="*/ 4821102 w 5564179"/>
              <a:gd name="connsiteY39" fmla="*/ 679450 h 6858000"/>
              <a:gd name="connsiteX40" fmla="*/ 4835225 w 5564179"/>
              <a:gd name="connsiteY40" fmla="*/ 660963 h 6858000"/>
              <a:gd name="connsiteX41" fmla="*/ 4833817 w 5564179"/>
              <a:gd name="connsiteY41" fmla="*/ 660291 h 6858000"/>
              <a:gd name="connsiteX42" fmla="*/ 4733432 w 5564179"/>
              <a:gd name="connsiteY42" fmla="*/ 516942 h 6858000"/>
              <a:gd name="connsiteX43" fmla="*/ 4742343 w 5564179"/>
              <a:gd name="connsiteY43" fmla="*/ 541075 h 6858000"/>
              <a:gd name="connsiteX44" fmla="*/ 4923465 w 5564179"/>
              <a:gd name="connsiteY44" fmla="*/ 659046 h 6858000"/>
              <a:gd name="connsiteX45" fmla="*/ 4937536 w 5564179"/>
              <a:gd name="connsiteY45" fmla="*/ 658579 h 6858000"/>
              <a:gd name="connsiteX46" fmla="*/ 4938733 w 5564179"/>
              <a:gd name="connsiteY46" fmla="*/ 658476 h 6858000"/>
              <a:gd name="connsiteX47" fmla="*/ 4939204 w 5564179"/>
              <a:gd name="connsiteY47" fmla="*/ 635225 h 6858000"/>
              <a:gd name="connsiteX48" fmla="*/ 4937642 w 5564179"/>
              <a:gd name="connsiteY48" fmla="*/ 635486 h 6858000"/>
              <a:gd name="connsiteX49" fmla="*/ 4771481 w 5564179"/>
              <a:gd name="connsiteY49" fmla="*/ 578001 h 6858000"/>
              <a:gd name="connsiteX50" fmla="*/ 4793111 w 5564179"/>
              <a:gd name="connsiteY50" fmla="*/ 592448 h 6858000"/>
              <a:gd name="connsiteX51" fmla="*/ 4892872 w 5564179"/>
              <a:gd name="connsiteY51" fmla="*/ 619897 h 6858000"/>
              <a:gd name="connsiteX52" fmla="*/ 5020569 w 5564179"/>
              <a:gd name="connsiteY52" fmla="*/ 573494 h 6858000"/>
              <a:gd name="connsiteX53" fmla="*/ 5021454 w 5564179"/>
              <a:gd name="connsiteY53" fmla="*/ 572719 h 6858000"/>
              <a:gd name="connsiteX54" fmla="*/ 5008111 w 5564179"/>
              <a:gd name="connsiteY54" fmla="*/ 553659 h 6858000"/>
              <a:gd name="connsiteX55" fmla="*/ 5007020 w 5564179"/>
              <a:gd name="connsiteY55" fmla="*/ 554798 h 6858000"/>
              <a:gd name="connsiteX56" fmla="*/ 4838981 w 5564179"/>
              <a:gd name="connsiteY56" fmla="*/ 605340 h 6858000"/>
              <a:gd name="connsiteX57" fmla="*/ 4847319 w 5564179"/>
              <a:gd name="connsiteY57" fmla="*/ 605653 h 6858000"/>
              <a:gd name="connsiteX58" fmla="*/ 4864624 w 5564179"/>
              <a:gd name="connsiteY58" fmla="*/ 604360 h 6858000"/>
              <a:gd name="connsiteX59" fmla="*/ 4864584 w 5564179"/>
              <a:gd name="connsiteY59" fmla="*/ 604360 h 6858000"/>
              <a:gd name="connsiteX60" fmla="*/ 4923677 w 5564179"/>
              <a:gd name="connsiteY60" fmla="*/ 589653 h 6858000"/>
              <a:gd name="connsiteX61" fmla="*/ 5037348 w 5564179"/>
              <a:gd name="connsiteY61" fmla="*/ 456199 h 6858000"/>
              <a:gd name="connsiteX62" fmla="*/ 5037660 w 5564179"/>
              <a:gd name="connsiteY62" fmla="*/ 455061 h 6858000"/>
              <a:gd name="connsiteX63" fmla="*/ 5015560 w 5564179"/>
              <a:gd name="connsiteY63" fmla="*/ 447446 h 6858000"/>
              <a:gd name="connsiteX64" fmla="*/ 5015350 w 5564179"/>
              <a:gd name="connsiteY64" fmla="*/ 449000 h 6858000"/>
              <a:gd name="connsiteX65" fmla="*/ 4909441 w 5564179"/>
              <a:gd name="connsiteY65" fmla="*/ 587944 h 6858000"/>
              <a:gd name="connsiteX66" fmla="*/ 4929454 w 5564179"/>
              <a:gd name="connsiteY66" fmla="*/ 572253 h 6858000"/>
              <a:gd name="connsiteX67" fmla="*/ 4981574 w 5564179"/>
              <a:gd name="connsiteY67" fmla="*/ 351481 h 6858000"/>
              <a:gd name="connsiteX68" fmla="*/ 4981104 w 5564179"/>
              <a:gd name="connsiteY68" fmla="*/ 350393 h 6858000"/>
              <a:gd name="connsiteX69" fmla="*/ 4958691 w 5564179"/>
              <a:gd name="connsiteY69" fmla="*/ 357126 h 6858000"/>
              <a:gd name="connsiteX70" fmla="*/ 4959423 w 5564179"/>
              <a:gd name="connsiteY70" fmla="*/ 358526 h 6858000"/>
              <a:gd name="connsiteX71" fmla="*/ 4955983 w 5564179"/>
              <a:gd name="connsiteY71" fmla="*/ 532689 h 6858000"/>
              <a:gd name="connsiteX72" fmla="*/ 4962862 w 5564179"/>
              <a:gd name="connsiteY72" fmla="*/ 508402 h 6858000"/>
              <a:gd name="connsiteX73" fmla="*/ 4874413 w 5564179"/>
              <a:gd name="connsiteY73" fmla="*/ 299337 h 6858000"/>
              <a:gd name="connsiteX74" fmla="*/ 0 w 5564179"/>
              <a:gd name="connsiteY74" fmla="*/ 0 h 6858000"/>
              <a:gd name="connsiteX75" fmla="*/ 5564179 w 5564179"/>
              <a:gd name="connsiteY75" fmla="*/ 0 h 6858000"/>
              <a:gd name="connsiteX76" fmla="*/ 5564179 w 5564179"/>
              <a:gd name="connsiteY76" fmla="*/ 6858000 h 6858000"/>
              <a:gd name="connsiteX77" fmla="*/ 0 w 5564179"/>
              <a:gd name="connsiteY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4179" h="6858000">
                <a:moveTo>
                  <a:pt x="4864572" y="604360"/>
                </a:moveTo>
                <a:lnTo>
                  <a:pt x="4864584" y="604360"/>
                </a:lnTo>
                <a:lnTo>
                  <a:pt x="4864568" y="604364"/>
                </a:lnTo>
                <a:close/>
                <a:moveTo>
                  <a:pt x="4847259" y="382920"/>
                </a:moveTo>
                <a:cubicBezTo>
                  <a:pt x="4906152" y="382920"/>
                  <a:pt x="4954109" y="430564"/>
                  <a:pt x="4954109" y="489085"/>
                </a:cubicBezTo>
                <a:cubicBezTo>
                  <a:pt x="4954109" y="547606"/>
                  <a:pt x="4906160" y="595251"/>
                  <a:pt x="4847259" y="595251"/>
                </a:cubicBezTo>
                <a:cubicBezTo>
                  <a:pt x="4788359" y="595251"/>
                  <a:pt x="4740414" y="547606"/>
                  <a:pt x="4740414" y="489085"/>
                </a:cubicBezTo>
                <a:cubicBezTo>
                  <a:pt x="4740414" y="430513"/>
                  <a:pt x="4788367" y="382920"/>
                  <a:pt x="4847259" y="382920"/>
                </a:cubicBezTo>
                <a:close/>
                <a:moveTo>
                  <a:pt x="4873420" y="298716"/>
                </a:moveTo>
                <a:lnTo>
                  <a:pt x="4859294" y="317203"/>
                </a:lnTo>
                <a:lnTo>
                  <a:pt x="4860702" y="317875"/>
                </a:lnTo>
                <a:cubicBezTo>
                  <a:pt x="4917459" y="345633"/>
                  <a:pt x="4954362" y="400114"/>
                  <a:pt x="4961087" y="461224"/>
                </a:cubicBezTo>
                <a:cubicBezTo>
                  <a:pt x="4959004" y="452783"/>
                  <a:pt x="4955979" y="444702"/>
                  <a:pt x="4952176" y="437092"/>
                </a:cubicBezTo>
                <a:cubicBezTo>
                  <a:pt x="4919816" y="360961"/>
                  <a:pt x="4841372" y="313783"/>
                  <a:pt x="4757043" y="319635"/>
                </a:cubicBezTo>
                <a:lnTo>
                  <a:pt x="4755845" y="319737"/>
                </a:lnTo>
                <a:lnTo>
                  <a:pt x="4755374" y="342988"/>
                </a:lnTo>
                <a:lnTo>
                  <a:pt x="4756936" y="342731"/>
                </a:lnTo>
                <a:cubicBezTo>
                  <a:pt x="4819323" y="332013"/>
                  <a:pt x="4881505" y="354592"/>
                  <a:pt x="4923097" y="400216"/>
                </a:cubicBezTo>
                <a:cubicBezTo>
                  <a:pt x="4916479" y="394622"/>
                  <a:pt x="4909232" y="389807"/>
                  <a:pt x="4901467" y="385766"/>
                </a:cubicBezTo>
                <a:cubicBezTo>
                  <a:pt x="4830164" y="343146"/>
                  <a:pt x="4738745" y="350757"/>
                  <a:pt x="4674065" y="404720"/>
                </a:cubicBezTo>
                <a:lnTo>
                  <a:pt x="4673179" y="405494"/>
                </a:lnTo>
                <a:lnTo>
                  <a:pt x="4686522" y="424551"/>
                </a:lnTo>
                <a:lnTo>
                  <a:pt x="4687618" y="423412"/>
                </a:lnTo>
                <a:cubicBezTo>
                  <a:pt x="4731661" y="378409"/>
                  <a:pt x="4795092" y="360388"/>
                  <a:pt x="4855601" y="372866"/>
                </a:cubicBezTo>
                <a:cubicBezTo>
                  <a:pt x="4852838" y="372660"/>
                  <a:pt x="4850078" y="372553"/>
                  <a:pt x="4847263" y="372553"/>
                </a:cubicBezTo>
                <a:cubicBezTo>
                  <a:pt x="4841372" y="372553"/>
                  <a:pt x="4835588" y="373020"/>
                  <a:pt x="4829958" y="373846"/>
                </a:cubicBezTo>
                <a:cubicBezTo>
                  <a:pt x="4747087" y="380951"/>
                  <a:pt x="4677662" y="440507"/>
                  <a:pt x="4657230" y="521971"/>
                </a:cubicBezTo>
                <a:lnTo>
                  <a:pt x="4656918" y="523110"/>
                </a:lnTo>
                <a:lnTo>
                  <a:pt x="4679019" y="530724"/>
                </a:lnTo>
                <a:lnTo>
                  <a:pt x="4679228" y="529170"/>
                </a:lnTo>
                <a:cubicBezTo>
                  <a:pt x="4688246" y="467076"/>
                  <a:pt x="4728846" y="415497"/>
                  <a:pt x="4785137" y="390222"/>
                </a:cubicBezTo>
                <a:cubicBezTo>
                  <a:pt x="4777894" y="394729"/>
                  <a:pt x="4771169" y="400011"/>
                  <a:pt x="4765124" y="405914"/>
                </a:cubicBezTo>
                <a:cubicBezTo>
                  <a:pt x="4702262" y="460082"/>
                  <a:pt x="4681363" y="548847"/>
                  <a:pt x="4713000" y="626686"/>
                </a:cubicBezTo>
                <a:lnTo>
                  <a:pt x="4713470" y="627773"/>
                </a:lnTo>
                <a:lnTo>
                  <a:pt x="4735832" y="621040"/>
                </a:lnTo>
                <a:lnTo>
                  <a:pt x="4735100" y="619640"/>
                </a:lnTo>
                <a:cubicBezTo>
                  <a:pt x="4705705" y="564175"/>
                  <a:pt x="4707998" y="498767"/>
                  <a:pt x="4738540" y="445477"/>
                </a:cubicBezTo>
                <a:cubicBezTo>
                  <a:pt x="4735412" y="453194"/>
                  <a:pt x="4733068" y="461323"/>
                  <a:pt x="4731661" y="469764"/>
                </a:cubicBezTo>
                <a:cubicBezTo>
                  <a:pt x="4712897" y="550295"/>
                  <a:pt x="4748443" y="634344"/>
                  <a:pt x="4820110" y="678829"/>
                </a:cubicBezTo>
                <a:lnTo>
                  <a:pt x="4821102" y="679450"/>
                </a:lnTo>
                <a:lnTo>
                  <a:pt x="4835225" y="660963"/>
                </a:lnTo>
                <a:lnTo>
                  <a:pt x="4833817" y="660291"/>
                </a:lnTo>
                <a:cubicBezTo>
                  <a:pt x="4777060" y="632533"/>
                  <a:pt x="4740157" y="578053"/>
                  <a:pt x="4733432" y="516942"/>
                </a:cubicBezTo>
                <a:cubicBezTo>
                  <a:pt x="4735515" y="525383"/>
                  <a:pt x="4738540" y="533460"/>
                  <a:pt x="4742343" y="541075"/>
                </a:cubicBezTo>
                <a:cubicBezTo>
                  <a:pt x="4772991" y="612955"/>
                  <a:pt x="4844658" y="659046"/>
                  <a:pt x="4923465" y="659046"/>
                </a:cubicBezTo>
                <a:cubicBezTo>
                  <a:pt x="4928154" y="659046"/>
                  <a:pt x="4932847" y="658891"/>
                  <a:pt x="4937536" y="658579"/>
                </a:cubicBezTo>
                <a:lnTo>
                  <a:pt x="4938733" y="658476"/>
                </a:lnTo>
                <a:lnTo>
                  <a:pt x="4939204" y="635225"/>
                </a:lnTo>
                <a:lnTo>
                  <a:pt x="4937642" y="635486"/>
                </a:lnTo>
                <a:cubicBezTo>
                  <a:pt x="4875255" y="646205"/>
                  <a:pt x="4813073" y="623625"/>
                  <a:pt x="4771481" y="578001"/>
                </a:cubicBezTo>
                <a:cubicBezTo>
                  <a:pt x="4778099" y="583595"/>
                  <a:pt x="4785346" y="588411"/>
                  <a:pt x="4793111" y="592448"/>
                </a:cubicBezTo>
                <a:cubicBezTo>
                  <a:pt x="4823862" y="610832"/>
                  <a:pt x="4858365" y="619897"/>
                  <a:pt x="4892872" y="619897"/>
                </a:cubicBezTo>
                <a:cubicBezTo>
                  <a:pt x="4938322" y="619897"/>
                  <a:pt x="4983773" y="604206"/>
                  <a:pt x="5020569" y="573494"/>
                </a:cubicBezTo>
                <a:lnTo>
                  <a:pt x="5021454" y="572719"/>
                </a:lnTo>
                <a:lnTo>
                  <a:pt x="5008111" y="553659"/>
                </a:lnTo>
                <a:lnTo>
                  <a:pt x="5007020" y="554798"/>
                </a:lnTo>
                <a:cubicBezTo>
                  <a:pt x="4962977" y="599801"/>
                  <a:pt x="4899546" y="617822"/>
                  <a:pt x="4838981" y="605340"/>
                </a:cubicBezTo>
                <a:cubicBezTo>
                  <a:pt x="4841744" y="605550"/>
                  <a:pt x="4844504" y="605653"/>
                  <a:pt x="4847319" y="605653"/>
                </a:cubicBezTo>
                <a:cubicBezTo>
                  <a:pt x="4853210" y="605653"/>
                  <a:pt x="4858994" y="605186"/>
                  <a:pt x="4864624" y="604360"/>
                </a:cubicBezTo>
                <a:lnTo>
                  <a:pt x="4864584" y="604360"/>
                </a:lnTo>
                <a:lnTo>
                  <a:pt x="4923677" y="589653"/>
                </a:lnTo>
                <a:cubicBezTo>
                  <a:pt x="4979145" y="566068"/>
                  <a:pt x="5022027" y="517294"/>
                  <a:pt x="5037348" y="456199"/>
                </a:cubicBezTo>
                <a:lnTo>
                  <a:pt x="5037660" y="455061"/>
                </a:lnTo>
                <a:lnTo>
                  <a:pt x="5015560" y="447446"/>
                </a:lnTo>
                <a:lnTo>
                  <a:pt x="5015350" y="449000"/>
                </a:lnTo>
                <a:cubicBezTo>
                  <a:pt x="5006332" y="511043"/>
                  <a:pt x="4965732" y="562673"/>
                  <a:pt x="4909441" y="587944"/>
                </a:cubicBezTo>
                <a:cubicBezTo>
                  <a:pt x="4916684" y="583437"/>
                  <a:pt x="4923409" y="578155"/>
                  <a:pt x="4929454" y="572253"/>
                </a:cubicBezTo>
                <a:cubicBezTo>
                  <a:pt x="4992261" y="518085"/>
                  <a:pt x="5013211" y="429319"/>
                  <a:pt x="4981574" y="351481"/>
                </a:cubicBezTo>
                <a:lnTo>
                  <a:pt x="4981104" y="350393"/>
                </a:lnTo>
                <a:lnTo>
                  <a:pt x="4958691" y="357126"/>
                </a:lnTo>
                <a:lnTo>
                  <a:pt x="4959423" y="358526"/>
                </a:lnTo>
                <a:cubicBezTo>
                  <a:pt x="4988817" y="413939"/>
                  <a:pt x="4986524" y="479399"/>
                  <a:pt x="4955983" y="532689"/>
                </a:cubicBezTo>
                <a:cubicBezTo>
                  <a:pt x="4959110" y="524972"/>
                  <a:pt x="4961455" y="516843"/>
                  <a:pt x="4962862" y="508402"/>
                </a:cubicBezTo>
                <a:cubicBezTo>
                  <a:pt x="4981626" y="427872"/>
                  <a:pt x="4946079" y="343822"/>
                  <a:pt x="4874413" y="299337"/>
                </a:cubicBezTo>
                <a:close/>
                <a:moveTo>
                  <a:pt x="0" y="0"/>
                </a:moveTo>
                <a:lnTo>
                  <a:pt x="5564179" y="0"/>
                </a:lnTo>
                <a:lnTo>
                  <a:pt x="5564179" y="6858000"/>
                </a:lnTo>
                <a:lnTo>
                  <a:pt x="0" y="6858000"/>
                </a:lnTo>
                <a:close/>
              </a:path>
            </a:pathLst>
          </a:custGeom>
          <a:solidFill>
            <a:schemeClr val="tx1">
              <a:lumMod val="85000"/>
              <a:lumOff val="15000"/>
            </a:schemeClr>
          </a:solidFill>
          <a:ln w="12700">
            <a:noFill/>
          </a:ln>
        </p:spPr>
        <p:txBody>
          <a:bodyPr wrap="square"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12" name="Logo">
            <a:extLst>
              <a:ext uri="{FF2B5EF4-FFF2-40B4-BE49-F238E27FC236}">
                <a16:creationId xmlns:a16="http://schemas.microsoft.com/office/drawing/2014/main" id="{BC364AAB-7571-CE7C-15BC-05CB6BC570A9}"/>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2" name="Footer Placeholder 5">
            <a:extLst>
              <a:ext uri="{FF2B5EF4-FFF2-40B4-BE49-F238E27FC236}">
                <a16:creationId xmlns:a16="http://schemas.microsoft.com/office/drawing/2014/main" id="{127D6CC9-4262-A119-4B60-1E39DF53BC63}"/>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8403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5FA956-71CB-42B5-EB10-F7D9918AA8D1}"/>
              </a:ext>
            </a:extLst>
          </p:cNvPr>
          <p:cNvSpPr>
            <a:spLocks noGrp="1"/>
          </p:cNvSpPr>
          <p:nvPr>
            <p:ph type="title"/>
          </p:nvPr>
        </p:nvSpPr>
        <p:spPr>
          <a:xfrm>
            <a:off x="524176" y="843561"/>
            <a:ext cx="9000000" cy="387798"/>
          </a:xfrm>
        </p:spPr>
        <p:txBody>
          <a:bodyPr/>
          <a:lstStyle>
            <a:lvl1pPr>
              <a:spcBef>
                <a:spcPts val="600"/>
              </a:spcBef>
              <a:defRPr>
                <a:solidFill>
                  <a:schemeClr val="bg1"/>
                </a:solidFill>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39A2118D-52AD-59BE-1DBC-7E218300AAC2}"/>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10" name="Rectangle 9">
            <a:extLst>
              <a:ext uri="{FF2B5EF4-FFF2-40B4-BE49-F238E27FC236}">
                <a16:creationId xmlns:a16="http://schemas.microsoft.com/office/drawing/2014/main" id="{71B48E4F-3140-2C35-325B-B5E41622266B}"/>
              </a:ext>
            </a:extLst>
          </p:cNvPr>
          <p:cNvSpPr/>
          <p:nvPr userDrawn="1"/>
        </p:nvSpPr>
        <p:spPr>
          <a:xfrm>
            <a:off x="515939"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1" name="Rectangle 10">
            <a:extLst>
              <a:ext uri="{FF2B5EF4-FFF2-40B4-BE49-F238E27FC236}">
                <a16:creationId xmlns:a16="http://schemas.microsoft.com/office/drawing/2014/main" id="{CF60802B-4815-1BD8-8125-DD974E819737}"/>
              </a:ext>
            </a:extLst>
          </p:cNvPr>
          <p:cNvSpPr/>
          <p:nvPr userDrawn="1"/>
        </p:nvSpPr>
        <p:spPr>
          <a:xfrm>
            <a:off x="6299405"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2" name="Content Placeholder 3">
            <a:extLst>
              <a:ext uri="{FF2B5EF4-FFF2-40B4-BE49-F238E27FC236}">
                <a16:creationId xmlns:a16="http://schemas.microsoft.com/office/drawing/2014/main" id="{63F03EFE-0C7A-EA17-CE30-23AF8765890B}"/>
              </a:ext>
            </a:extLst>
          </p:cNvPr>
          <p:cNvSpPr>
            <a:spLocks noGrp="1"/>
          </p:cNvSpPr>
          <p:nvPr>
            <p:ph sz="quarter" idx="11" hasCustomPrompt="1"/>
          </p:nvPr>
        </p:nvSpPr>
        <p:spPr>
          <a:xfrm>
            <a:off x="601918" y="1938484"/>
            <a:ext cx="5204700" cy="3880919"/>
          </a:xfrm>
          <a:solidFill>
            <a:schemeClr val="tx1">
              <a:lumMod val="85000"/>
              <a:lumOff val="15000"/>
            </a:schemeClr>
          </a:solidFill>
          <a:ln>
            <a:noFill/>
          </a:ln>
        </p:spPr>
        <p:txBody>
          <a:bodyPr tIns="1080000" bIns="0" anchor="ctr" anchorCtr="0">
            <a:noAutofit/>
          </a:bodyPr>
          <a:lstStyle>
            <a:lvl1pPr marL="0" indent="0" algn="ctr">
              <a:lnSpc>
                <a:spcPct val="90000"/>
              </a:lnSpc>
              <a:spcBef>
                <a:spcPts val="600"/>
              </a:spcBef>
              <a:buNone/>
              <a:defRPr sz="1400">
                <a:solidFill>
                  <a:schemeClr val="bg1"/>
                </a:solidFill>
              </a:defRPr>
            </a:lvl1pPr>
          </a:lstStyle>
          <a:p>
            <a:r>
              <a:rPr lang="en-GB"/>
              <a:t>Click an icon to add content</a:t>
            </a:r>
          </a:p>
        </p:txBody>
      </p:sp>
      <p:sp>
        <p:nvSpPr>
          <p:cNvPr id="13" name="Content Placeholder 3">
            <a:extLst>
              <a:ext uri="{FF2B5EF4-FFF2-40B4-BE49-F238E27FC236}">
                <a16:creationId xmlns:a16="http://schemas.microsoft.com/office/drawing/2014/main" id="{C602C66F-CBBE-3A00-02A8-250A2D2445F6}"/>
              </a:ext>
            </a:extLst>
          </p:cNvPr>
          <p:cNvSpPr>
            <a:spLocks noGrp="1"/>
          </p:cNvSpPr>
          <p:nvPr>
            <p:ph sz="quarter" idx="12" hasCustomPrompt="1"/>
          </p:nvPr>
        </p:nvSpPr>
        <p:spPr>
          <a:xfrm>
            <a:off x="6385384" y="1938484"/>
            <a:ext cx="5204700" cy="3880919"/>
          </a:xfrm>
          <a:solidFill>
            <a:schemeClr val="tx1">
              <a:lumMod val="85000"/>
              <a:lumOff val="15000"/>
            </a:schemeClr>
          </a:solidFill>
          <a:ln>
            <a:noFill/>
          </a:ln>
        </p:spPr>
        <p:txBody>
          <a:bodyPr tIns="1080000" bIns="0" anchor="ctr" anchorCtr="0">
            <a:noAutofit/>
          </a:bodyPr>
          <a:lstStyle>
            <a:lvl1pPr marL="0" indent="0" algn="ctr">
              <a:lnSpc>
                <a:spcPct val="90000"/>
              </a:lnSpc>
              <a:spcBef>
                <a:spcPts val="600"/>
              </a:spcBef>
              <a:buNone/>
              <a:defRPr sz="1400">
                <a:solidFill>
                  <a:schemeClr val="bg1"/>
                </a:solidFill>
              </a:defRPr>
            </a:lvl1pPr>
          </a:lstStyle>
          <a:p>
            <a:r>
              <a:rPr lang="en-GB"/>
              <a:t>Click an icon to add content</a:t>
            </a:r>
          </a:p>
        </p:txBody>
      </p:sp>
    </p:spTree>
    <p:extLst>
      <p:ext uri="{BB962C8B-B14F-4D97-AF65-F5344CB8AC3E}">
        <p14:creationId xmlns:p14="http://schemas.microsoft.com/office/powerpoint/2010/main" val="127560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6">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5" name="Table Placeholder 4">
            <a:extLst>
              <a:ext uri="{FF2B5EF4-FFF2-40B4-BE49-F238E27FC236}">
                <a16:creationId xmlns:a16="http://schemas.microsoft.com/office/drawing/2014/main" id="{D86BB064-A5D9-BCF5-642C-D13D2C8924BD}"/>
              </a:ext>
            </a:extLst>
          </p:cNvPr>
          <p:cNvSpPr>
            <a:spLocks noGrp="1"/>
          </p:cNvSpPr>
          <p:nvPr>
            <p:ph type="tbl" sz="quarter" idx="11" hasCustomPrompt="1"/>
          </p:nvPr>
        </p:nvSpPr>
        <p:spPr>
          <a:xfrm>
            <a:off x="515939" y="1959429"/>
            <a:ext cx="11160124" cy="3860346"/>
          </a:xfrm>
          <a:solidFill>
            <a:schemeClr val="tx1">
              <a:lumMod val="85000"/>
              <a:lumOff val="15000"/>
            </a:schemeClr>
          </a:solidFill>
        </p:spPr>
        <p:txBody>
          <a:bodyPr tIns="540000" anchor="ctr" anchorCtr="0">
            <a:noAutofit/>
          </a:bodyPr>
          <a:lstStyle>
            <a:lvl1pPr algn="ctr">
              <a:defRPr sz="1400"/>
            </a:lvl1pPr>
          </a:lstStyle>
          <a:p>
            <a:r>
              <a:rPr lang="en-GB"/>
              <a:t>Click icon to add a table</a:t>
            </a:r>
          </a:p>
        </p:txBody>
      </p:sp>
    </p:spTree>
    <p:extLst>
      <p:ext uri="{BB962C8B-B14F-4D97-AF65-F5344CB8AC3E}">
        <p14:creationId xmlns:p14="http://schemas.microsoft.com/office/powerpoint/2010/main" val="13497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D0E65865-A901-C142-B376-C0DAE2DED8DB}"/>
              </a:ext>
            </a:extLst>
          </p:cNvPr>
          <p:cNvSpPr>
            <a:spLocks noGrp="1"/>
          </p:cNvSpPr>
          <p:nvPr>
            <p:ph type="body" sz="quarter" idx="10"/>
          </p:nvPr>
        </p:nvSpPr>
        <p:spPr>
          <a:xfrm>
            <a:off x="5241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5" name="Text Placeholder 14">
            <a:extLst>
              <a:ext uri="{FF2B5EF4-FFF2-40B4-BE49-F238E27FC236}">
                <a16:creationId xmlns:a16="http://schemas.microsoft.com/office/drawing/2014/main" id="{943BA5E0-E356-0F23-8307-723854FC7515}"/>
              </a:ext>
            </a:extLst>
          </p:cNvPr>
          <p:cNvSpPr>
            <a:spLocks noGrp="1"/>
          </p:cNvSpPr>
          <p:nvPr>
            <p:ph type="body" sz="quarter" idx="11"/>
          </p:nvPr>
        </p:nvSpPr>
        <p:spPr>
          <a:xfrm>
            <a:off x="803499" y="4160838"/>
            <a:ext cx="2091424" cy="387798"/>
          </a:xfrm>
        </p:spPr>
        <p:txBody>
          <a:bodyPr/>
          <a:lstStyle>
            <a:lvl1pPr algn="ctr">
              <a:defRPr sz="1400"/>
            </a:lvl1pPr>
          </a:lstStyle>
          <a:p>
            <a:pPr lvl="0"/>
            <a:r>
              <a:rPr lang="en-US"/>
              <a:t>Click to edit Master text styles</a:t>
            </a:r>
          </a:p>
        </p:txBody>
      </p:sp>
      <p:sp>
        <p:nvSpPr>
          <p:cNvPr id="16" name="Text Placeholder 15">
            <a:extLst>
              <a:ext uri="{FF2B5EF4-FFF2-40B4-BE49-F238E27FC236}">
                <a16:creationId xmlns:a16="http://schemas.microsoft.com/office/drawing/2014/main" id="{10EFA3C9-9D9D-C1B5-6EBD-7C154A89AFD2}"/>
              </a:ext>
            </a:extLst>
          </p:cNvPr>
          <p:cNvSpPr>
            <a:spLocks noGrp="1"/>
          </p:cNvSpPr>
          <p:nvPr>
            <p:ph type="body" sz="quarter" idx="12"/>
          </p:nvPr>
        </p:nvSpPr>
        <p:spPr>
          <a:xfrm>
            <a:off x="3352045"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7" name="Text Placeholder 14">
            <a:extLst>
              <a:ext uri="{FF2B5EF4-FFF2-40B4-BE49-F238E27FC236}">
                <a16:creationId xmlns:a16="http://schemas.microsoft.com/office/drawing/2014/main" id="{AD306230-DE3D-AC95-CD7C-5909ED415DE5}"/>
              </a:ext>
            </a:extLst>
          </p:cNvPr>
          <p:cNvSpPr>
            <a:spLocks noGrp="1"/>
          </p:cNvSpPr>
          <p:nvPr>
            <p:ph type="body" sz="quarter" idx="13"/>
          </p:nvPr>
        </p:nvSpPr>
        <p:spPr>
          <a:xfrm>
            <a:off x="3631366" y="4160838"/>
            <a:ext cx="2091424" cy="387798"/>
          </a:xfrm>
        </p:spPr>
        <p:txBody>
          <a:bodyPr/>
          <a:lstStyle>
            <a:lvl1pPr algn="ctr">
              <a:defRPr sz="1400"/>
            </a:lvl1pPr>
          </a:lstStyle>
          <a:p>
            <a:pPr lvl="0"/>
            <a:r>
              <a:rPr lang="en-US"/>
              <a:t>Click to edit Master text styles</a:t>
            </a:r>
          </a:p>
        </p:txBody>
      </p:sp>
      <p:sp>
        <p:nvSpPr>
          <p:cNvPr id="18" name="Text Placeholder 17">
            <a:extLst>
              <a:ext uri="{FF2B5EF4-FFF2-40B4-BE49-F238E27FC236}">
                <a16:creationId xmlns:a16="http://schemas.microsoft.com/office/drawing/2014/main" id="{13702030-0B12-943D-FC10-7CDE6777151C}"/>
              </a:ext>
            </a:extLst>
          </p:cNvPr>
          <p:cNvSpPr>
            <a:spLocks noGrp="1"/>
          </p:cNvSpPr>
          <p:nvPr>
            <p:ph type="body" sz="quarter" idx="14"/>
          </p:nvPr>
        </p:nvSpPr>
        <p:spPr>
          <a:xfrm>
            <a:off x="61883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19" name="Text Placeholder 14">
            <a:extLst>
              <a:ext uri="{FF2B5EF4-FFF2-40B4-BE49-F238E27FC236}">
                <a16:creationId xmlns:a16="http://schemas.microsoft.com/office/drawing/2014/main" id="{27063A98-A231-3FE9-77ED-B2F77393C61D}"/>
              </a:ext>
            </a:extLst>
          </p:cNvPr>
          <p:cNvSpPr>
            <a:spLocks noGrp="1"/>
          </p:cNvSpPr>
          <p:nvPr>
            <p:ph type="body" sz="quarter" idx="15"/>
          </p:nvPr>
        </p:nvSpPr>
        <p:spPr>
          <a:xfrm>
            <a:off x="6467699" y="4160838"/>
            <a:ext cx="2091424" cy="387798"/>
          </a:xfrm>
        </p:spPr>
        <p:txBody>
          <a:bodyPr/>
          <a:lstStyle>
            <a:lvl1pPr algn="ctr">
              <a:defRPr sz="1400"/>
            </a:lvl1pPr>
          </a:lstStyle>
          <a:p>
            <a:pPr lvl="0"/>
            <a:r>
              <a:rPr lang="en-US"/>
              <a:t>Click to edit Master text styles</a:t>
            </a:r>
          </a:p>
        </p:txBody>
      </p:sp>
      <p:sp>
        <p:nvSpPr>
          <p:cNvPr id="20" name="Text Placeholder 19">
            <a:extLst>
              <a:ext uri="{FF2B5EF4-FFF2-40B4-BE49-F238E27FC236}">
                <a16:creationId xmlns:a16="http://schemas.microsoft.com/office/drawing/2014/main" id="{B550058B-D44B-9761-0DA2-AF09B891BDE9}"/>
              </a:ext>
            </a:extLst>
          </p:cNvPr>
          <p:cNvSpPr>
            <a:spLocks noGrp="1"/>
          </p:cNvSpPr>
          <p:nvPr>
            <p:ph type="body" sz="quarter" idx="16"/>
          </p:nvPr>
        </p:nvSpPr>
        <p:spPr>
          <a:xfrm>
            <a:off x="9015414"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3"/>
          </a:solidFill>
        </p:spPr>
        <p:txBody>
          <a:bodyPr wrap="square" tIns="1332000">
            <a:noAutofit/>
          </a:bodyPr>
          <a:lstStyle>
            <a:lvl1pPr algn="ctr">
              <a:defRPr sz="2000">
                <a:solidFill>
                  <a:schemeClr val="accent2"/>
                </a:solidFill>
              </a:defRPr>
            </a:lvl1pPr>
            <a:lvl2pPr marL="0" indent="0" algn="ctr">
              <a:buNone/>
              <a:defRPr sz="1400"/>
            </a:lvl2pPr>
            <a:lvl3pPr marL="180000" indent="0" algn="ctr">
              <a:buNone/>
              <a:defRPr/>
            </a:lvl3pPr>
            <a:lvl4pPr algn="ctr">
              <a:defRPr/>
            </a:lvl4pPr>
            <a:lvl5pPr algn="ctr">
              <a:defRPr/>
            </a:lvl5pPr>
          </a:lstStyle>
          <a:p>
            <a:pPr lvl="0"/>
            <a:r>
              <a:rPr lang="en-US"/>
              <a:t>Click to edit Master text styles</a:t>
            </a:r>
          </a:p>
        </p:txBody>
      </p:sp>
      <p:sp>
        <p:nvSpPr>
          <p:cNvPr id="21" name="Text Placeholder 14">
            <a:extLst>
              <a:ext uri="{FF2B5EF4-FFF2-40B4-BE49-F238E27FC236}">
                <a16:creationId xmlns:a16="http://schemas.microsoft.com/office/drawing/2014/main" id="{5EF23178-04EE-8ECF-0C6E-72A50550FA0B}"/>
              </a:ext>
            </a:extLst>
          </p:cNvPr>
          <p:cNvSpPr>
            <a:spLocks noGrp="1"/>
          </p:cNvSpPr>
          <p:nvPr>
            <p:ph type="body" sz="quarter" idx="17"/>
          </p:nvPr>
        </p:nvSpPr>
        <p:spPr>
          <a:xfrm>
            <a:off x="9294735" y="4160838"/>
            <a:ext cx="2091424" cy="387798"/>
          </a:xfrm>
        </p:spPr>
        <p:txBody>
          <a:bodyPr/>
          <a:lstStyle>
            <a:lvl1pPr algn="ct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32E46B67-39CF-6E5D-D80A-596CFD61E6F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9995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A9FED57E-FF7F-26E6-EDEA-5320D643B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6501" t="21630" r="24840" b="14777"/>
          <a:stretch/>
        </p:blipFill>
        <p:spPr>
          <a:xfrm>
            <a:off x="7327747" y="2473695"/>
            <a:ext cx="4864253" cy="4384305"/>
          </a:xfrm>
          <a:prstGeom prst="rect">
            <a:avLst/>
          </a:prstGeom>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56758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8.33333E-7 0.04306 L -8.33333E-7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8">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9000000" cy="498598"/>
          </a:xfrm>
        </p:spPr>
        <p:txBody>
          <a:bodyPr/>
          <a:lstStyle>
            <a:lvl1pPr>
              <a:spcBef>
                <a:spcPts val="600"/>
              </a:spcBef>
              <a:defRPr sz="3600"/>
            </a:lvl1pPr>
          </a:lstStyle>
          <a:p>
            <a:r>
              <a:rPr lang="en-US"/>
              <a:t>Click to edit Master title style</a:t>
            </a:r>
            <a:endParaRPr lang="en-GB"/>
          </a:p>
        </p:txBody>
      </p:sp>
      <p:sp>
        <p:nvSpPr>
          <p:cNvPr id="28" name="Text Placeholder 27">
            <a:extLst>
              <a:ext uri="{FF2B5EF4-FFF2-40B4-BE49-F238E27FC236}">
                <a16:creationId xmlns:a16="http://schemas.microsoft.com/office/drawing/2014/main" id="{80AA675D-0715-087B-2272-B27ECA5FF026}"/>
              </a:ext>
            </a:extLst>
          </p:cNvPr>
          <p:cNvSpPr>
            <a:spLocks noGrp="1"/>
          </p:cNvSpPr>
          <p:nvPr>
            <p:ph type="body" sz="quarter" idx="10" hasCustomPrompt="1"/>
          </p:nvPr>
        </p:nvSpPr>
        <p:spPr>
          <a:xfrm>
            <a:off x="711878" y="2049713"/>
            <a:ext cx="5128226" cy="2908489"/>
          </a:xfrm>
        </p:spPr>
        <p:txBody>
          <a:bodyPr>
            <a:spAutoFit/>
          </a:bodyPr>
          <a:lstStyle>
            <a:lvl1pPr>
              <a:spcBef>
                <a:spcPts val="600"/>
              </a:spcBef>
              <a:defRPr sz="210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711877" y="4560727"/>
            <a:ext cx="5128219" cy="332399"/>
          </a:xfrm>
        </p:spPr>
        <p:txBody>
          <a:bodyPr>
            <a:spAutoFit/>
          </a:bodyPr>
          <a:lstStyle>
            <a:lvl1pPr>
              <a:defRPr sz="2400"/>
            </a:lvl1pPr>
          </a:lstStyle>
          <a:p>
            <a:pPr lvl="0"/>
            <a:r>
              <a:rPr lang="en-US"/>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6351897"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2" name="Text Placeholder 27">
            <a:extLst>
              <a:ext uri="{FF2B5EF4-FFF2-40B4-BE49-F238E27FC236}">
                <a16:creationId xmlns:a16="http://schemas.microsoft.com/office/drawing/2014/main" id="{C61DAF33-7D78-AB27-426D-27FE6C99ABB3}"/>
              </a:ext>
            </a:extLst>
          </p:cNvPr>
          <p:cNvSpPr>
            <a:spLocks noGrp="1"/>
          </p:cNvSpPr>
          <p:nvPr>
            <p:ph type="body" sz="quarter" idx="13" hasCustomPrompt="1"/>
          </p:nvPr>
        </p:nvSpPr>
        <p:spPr>
          <a:xfrm>
            <a:off x="9284059"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6351898" y="3304422"/>
            <a:ext cx="2291698" cy="387798"/>
          </a:xfrm>
        </p:spPr>
        <p:txBody>
          <a:bodyPr wrap="square">
            <a:spAutoFit/>
          </a:bodyPr>
          <a:lstStyle>
            <a:lvl1pPr>
              <a:defRPr sz="1400"/>
            </a:lvl1pPr>
          </a:lstStyle>
          <a:p>
            <a:pPr lvl="0"/>
            <a:r>
              <a:rPr lang="en-US"/>
              <a:t>Click to edit Master text styles</a:t>
            </a:r>
          </a:p>
        </p:txBody>
      </p:sp>
      <p:sp>
        <p:nvSpPr>
          <p:cNvPr id="36" name="Text Placeholder 29">
            <a:extLst>
              <a:ext uri="{FF2B5EF4-FFF2-40B4-BE49-F238E27FC236}">
                <a16:creationId xmlns:a16="http://schemas.microsoft.com/office/drawing/2014/main" id="{0F226518-F652-A8DD-26B5-B773B72F47F5}"/>
              </a:ext>
            </a:extLst>
          </p:cNvPr>
          <p:cNvSpPr>
            <a:spLocks noGrp="1"/>
          </p:cNvSpPr>
          <p:nvPr>
            <p:ph type="body" sz="quarter" idx="17"/>
          </p:nvPr>
        </p:nvSpPr>
        <p:spPr>
          <a:xfrm>
            <a:off x="9284059" y="3304422"/>
            <a:ext cx="2291698" cy="387798"/>
          </a:xfrm>
        </p:spPr>
        <p:txBody>
          <a:bodyPr wrap="square">
            <a:spAutoFit/>
          </a:bodyPr>
          <a:lstStyle>
            <a:lvl1pPr>
              <a:defRPr sz="1400"/>
            </a:lvl1pPr>
          </a:lstStyle>
          <a:p>
            <a:pPr lvl="0"/>
            <a:r>
              <a:rPr lang="en-US"/>
              <a:t>Click to edit Master text styles</a:t>
            </a:r>
          </a:p>
        </p:txBody>
      </p:sp>
      <p:sp>
        <p:nvSpPr>
          <p:cNvPr id="37" name="Text Placeholder 27">
            <a:extLst>
              <a:ext uri="{FF2B5EF4-FFF2-40B4-BE49-F238E27FC236}">
                <a16:creationId xmlns:a16="http://schemas.microsoft.com/office/drawing/2014/main" id="{5C95F63C-69DA-E5F7-066F-AAFA75BD1116}"/>
              </a:ext>
            </a:extLst>
          </p:cNvPr>
          <p:cNvSpPr>
            <a:spLocks noGrp="1"/>
          </p:cNvSpPr>
          <p:nvPr>
            <p:ph type="body" sz="quarter" idx="18" hasCustomPrompt="1"/>
          </p:nvPr>
        </p:nvSpPr>
        <p:spPr>
          <a:xfrm>
            <a:off x="6351897"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8" name="Text Placeholder 27">
            <a:extLst>
              <a:ext uri="{FF2B5EF4-FFF2-40B4-BE49-F238E27FC236}">
                <a16:creationId xmlns:a16="http://schemas.microsoft.com/office/drawing/2014/main" id="{D95EE35F-EFAD-DC38-D8DF-9A81A0B78548}"/>
              </a:ext>
            </a:extLst>
          </p:cNvPr>
          <p:cNvSpPr>
            <a:spLocks noGrp="1"/>
          </p:cNvSpPr>
          <p:nvPr>
            <p:ph type="body" sz="quarter" idx="19" hasCustomPrompt="1"/>
          </p:nvPr>
        </p:nvSpPr>
        <p:spPr>
          <a:xfrm>
            <a:off x="9284059"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9" name="Text Placeholder 29">
            <a:extLst>
              <a:ext uri="{FF2B5EF4-FFF2-40B4-BE49-F238E27FC236}">
                <a16:creationId xmlns:a16="http://schemas.microsoft.com/office/drawing/2014/main" id="{CB4EC8E2-1864-8B9E-7A05-66F6288C4652}"/>
              </a:ext>
            </a:extLst>
          </p:cNvPr>
          <p:cNvSpPr>
            <a:spLocks noGrp="1"/>
          </p:cNvSpPr>
          <p:nvPr>
            <p:ph type="body" sz="quarter" idx="20"/>
          </p:nvPr>
        </p:nvSpPr>
        <p:spPr>
          <a:xfrm>
            <a:off x="6351898" y="5113233"/>
            <a:ext cx="2291698" cy="387798"/>
          </a:xfrm>
        </p:spPr>
        <p:txBody>
          <a:bodyPr wrap="square">
            <a:spAutoFit/>
          </a:bodyPr>
          <a:lstStyle>
            <a:lvl1pPr>
              <a:defRPr sz="1400"/>
            </a:lvl1pPr>
          </a:lstStyle>
          <a:p>
            <a:pPr lvl="0"/>
            <a:r>
              <a:rPr lang="en-US"/>
              <a:t>Click to edit Master text styles</a:t>
            </a:r>
          </a:p>
        </p:txBody>
      </p:sp>
      <p:sp>
        <p:nvSpPr>
          <p:cNvPr id="40" name="Text Placeholder 29">
            <a:extLst>
              <a:ext uri="{FF2B5EF4-FFF2-40B4-BE49-F238E27FC236}">
                <a16:creationId xmlns:a16="http://schemas.microsoft.com/office/drawing/2014/main" id="{28F3645B-95BD-4E3D-8D50-8B41585F48E2}"/>
              </a:ext>
            </a:extLst>
          </p:cNvPr>
          <p:cNvSpPr>
            <a:spLocks noGrp="1"/>
          </p:cNvSpPr>
          <p:nvPr>
            <p:ph type="body" sz="quarter" idx="21"/>
          </p:nvPr>
        </p:nvSpPr>
        <p:spPr>
          <a:xfrm>
            <a:off x="9284059" y="5113233"/>
            <a:ext cx="2291698" cy="387798"/>
          </a:xfrm>
        </p:spPr>
        <p:txBody>
          <a:bodyPr wrap="square">
            <a:spAutoFit/>
          </a:bodyPr>
          <a:lstStyle>
            <a:lvl1pP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9719EF1D-AB03-53F5-9FB5-F26B6B94F081}"/>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30984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9">
    <p:bg>
      <p:bgPr>
        <a:solidFill>
          <a:schemeClr val="tx1"/>
        </a:solidFill>
        <a:effectLst/>
      </p:bgPr>
    </p:bg>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5B864767-E387-5601-FFBA-E8EE79DE8685}"/>
              </a:ext>
            </a:extLst>
          </p:cNvPr>
          <p:cNvSpPr>
            <a:spLocks noGrp="1"/>
          </p:cNvSpPr>
          <p:nvPr>
            <p:ph type="chart" sz="quarter" idx="17" hasCustomPrompt="1"/>
          </p:nvPr>
        </p:nvSpPr>
        <p:spPr>
          <a:xfrm>
            <a:off x="524176" y="2077732"/>
            <a:ext cx="4301824" cy="2702535"/>
          </a:xfrm>
          <a:solidFill>
            <a:schemeClr val="tx1">
              <a:lumMod val="85000"/>
              <a:lumOff val="15000"/>
            </a:schemeClr>
          </a:solidFill>
        </p:spPr>
        <p:txBody>
          <a:bodyPr tIns="540000" anchor="ctr" anchorCtr="0">
            <a:noAutofit/>
          </a:bodyPr>
          <a:lstStyle>
            <a:lvl1pPr algn="ctr">
              <a:defRPr/>
            </a:lvl1pPr>
          </a:lstStyle>
          <a:p>
            <a:r>
              <a:rPr lang="en-GB"/>
              <a:t>Click icon to add a chart</a:t>
            </a:r>
          </a:p>
        </p:txBody>
      </p:sp>
      <p:sp>
        <p:nvSpPr>
          <p:cNvPr id="20" name="Rectangle: Rounded Corners 19">
            <a:extLst>
              <a:ext uri="{FF2B5EF4-FFF2-40B4-BE49-F238E27FC236}">
                <a16:creationId xmlns:a16="http://schemas.microsoft.com/office/drawing/2014/main" id="{AC854073-CD85-F38B-F4DA-08493C58C1EE}"/>
              </a:ext>
            </a:extLst>
          </p:cNvPr>
          <p:cNvSpPr/>
          <p:nvPr userDrawn="1"/>
        </p:nvSpPr>
        <p:spPr>
          <a:xfrm>
            <a:off x="5215467" y="1030515"/>
            <a:ext cx="6452357" cy="5421086"/>
          </a:xfrm>
          <a:prstGeom prst="roundRect">
            <a:avLst>
              <a:gd name="adj" fmla="val 181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n-lt"/>
              <a:ea typeface="+mn-ea"/>
              <a:cs typeface="+mn-cs"/>
            </a:endParaRPr>
          </a:p>
        </p:txBody>
      </p:sp>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4301824" cy="997196"/>
          </a:xfrm>
        </p:spPr>
        <p:txBody>
          <a:bodyPr/>
          <a:lstStyle>
            <a:lvl1pPr>
              <a:spcBef>
                <a:spcPts val="600"/>
              </a:spcBef>
              <a:defRPr sz="3600"/>
            </a:lvl1pPr>
          </a:lstStyle>
          <a:p>
            <a:r>
              <a:rPr lang="en-US"/>
              <a:t>Click to edit Master title style</a:t>
            </a:r>
            <a:endParaRPr lang="en-GB"/>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899826" y="5043924"/>
            <a:ext cx="3913892" cy="249299"/>
          </a:xfrm>
        </p:spPr>
        <p:txBody>
          <a:bodyPr wrap="square">
            <a:spAutoFit/>
          </a:bodyPr>
          <a:lstStyle>
            <a:lvl1pPr>
              <a:defRPr sz="1800"/>
            </a:lvl1pPr>
          </a:lstStyle>
          <a:p>
            <a:pPr lvl="0"/>
            <a:r>
              <a:rPr lang="en-US"/>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5911630" y="1550724"/>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5911631" y="2550889"/>
            <a:ext cx="2291698" cy="387798"/>
          </a:xfrm>
        </p:spPr>
        <p:txBody>
          <a:bodyPr wrap="square">
            <a:spAutoFit/>
          </a:bodyPr>
          <a:lstStyle>
            <a:lvl1pPr>
              <a:defRPr sz="1400"/>
            </a:lvl1pPr>
          </a:lstStyle>
          <a:p>
            <a:pPr lvl="0"/>
            <a:r>
              <a:rPr lang="en-US"/>
              <a:t>Click to edit Master text styles</a:t>
            </a:r>
          </a:p>
        </p:txBody>
      </p:sp>
      <p:sp>
        <p:nvSpPr>
          <p:cNvPr id="23" name="Text Placeholder 27">
            <a:extLst>
              <a:ext uri="{FF2B5EF4-FFF2-40B4-BE49-F238E27FC236}">
                <a16:creationId xmlns:a16="http://schemas.microsoft.com/office/drawing/2014/main" id="{6A17BCD8-B688-E687-09C1-A53E2B345D10}"/>
              </a:ext>
            </a:extLst>
          </p:cNvPr>
          <p:cNvSpPr>
            <a:spLocks noGrp="1"/>
          </p:cNvSpPr>
          <p:nvPr>
            <p:ph type="body" sz="quarter" idx="18" hasCustomPrompt="1"/>
          </p:nvPr>
        </p:nvSpPr>
        <p:spPr>
          <a:xfrm>
            <a:off x="8898555" y="1550724"/>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4" name="Text Placeholder 29">
            <a:extLst>
              <a:ext uri="{FF2B5EF4-FFF2-40B4-BE49-F238E27FC236}">
                <a16:creationId xmlns:a16="http://schemas.microsoft.com/office/drawing/2014/main" id="{97A436FD-A354-B370-69D7-3F0A407BD957}"/>
              </a:ext>
            </a:extLst>
          </p:cNvPr>
          <p:cNvSpPr>
            <a:spLocks noGrp="1"/>
          </p:cNvSpPr>
          <p:nvPr>
            <p:ph type="body" sz="quarter" idx="19"/>
          </p:nvPr>
        </p:nvSpPr>
        <p:spPr>
          <a:xfrm>
            <a:off x="8898556" y="2550889"/>
            <a:ext cx="2291698" cy="387798"/>
          </a:xfrm>
        </p:spPr>
        <p:txBody>
          <a:bodyPr wrap="square">
            <a:spAutoFit/>
          </a:bodyPr>
          <a:lstStyle>
            <a:lvl1pPr>
              <a:defRPr sz="1400"/>
            </a:lvl1pPr>
          </a:lstStyle>
          <a:p>
            <a:pPr lvl="0"/>
            <a:r>
              <a:rPr lang="en-US"/>
              <a:t>Click to edit Master text styles</a:t>
            </a:r>
          </a:p>
        </p:txBody>
      </p:sp>
      <p:sp>
        <p:nvSpPr>
          <p:cNvPr id="27" name="Text Placeholder 27">
            <a:extLst>
              <a:ext uri="{FF2B5EF4-FFF2-40B4-BE49-F238E27FC236}">
                <a16:creationId xmlns:a16="http://schemas.microsoft.com/office/drawing/2014/main" id="{396E4A2D-6092-C89B-A203-1AB7030B7396}"/>
              </a:ext>
            </a:extLst>
          </p:cNvPr>
          <p:cNvSpPr>
            <a:spLocks noGrp="1"/>
          </p:cNvSpPr>
          <p:nvPr>
            <p:ph type="body" sz="quarter" idx="20" hasCustomPrompt="1"/>
          </p:nvPr>
        </p:nvSpPr>
        <p:spPr>
          <a:xfrm>
            <a:off x="5911630" y="4101226"/>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9" name="Text Placeholder 29">
            <a:extLst>
              <a:ext uri="{FF2B5EF4-FFF2-40B4-BE49-F238E27FC236}">
                <a16:creationId xmlns:a16="http://schemas.microsoft.com/office/drawing/2014/main" id="{BD37BED9-C005-AD18-1A01-62EAA274AB46}"/>
              </a:ext>
            </a:extLst>
          </p:cNvPr>
          <p:cNvSpPr>
            <a:spLocks noGrp="1"/>
          </p:cNvSpPr>
          <p:nvPr>
            <p:ph type="body" sz="quarter" idx="21"/>
          </p:nvPr>
        </p:nvSpPr>
        <p:spPr>
          <a:xfrm>
            <a:off x="5911631" y="5101391"/>
            <a:ext cx="2291698" cy="387798"/>
          </a:xfrm>
        </p:spPr>
        <p:txBody>
          <a:bodyPr wrap="square">
            <a:spAutoFit/>
          </a:bodyPr>
          <a:lstStyle>
            <a:lvl1pPr>
              <a:defRPr sz="1400"/>
            </a:lvl1pPr>
          </a:lstStyle>
          <a:p>
            <a:pPr lvl="0"/>
            <a:r>
              <a:rPr lang="en-US"/>
              <a:t>Click to edit Master text styles</a:t>
            </a:r>
          </a:p>
        </p:txBody>
      </p:sp>
      <p:sp>
        <p:nvSpPr>
          <p:cNvPr id="33" name="Text Placeholder 27">
            <a:extLst>
              <a:ext uri="{FF2B5EF4-FFF2-40B4-BE49-F238E27FC236}">
                <a16:creationId xmlns:a16="http://schemas.microsoft.com/office/drawing/2014/main" id="{E9310EB1-3DC6-2ECD-2A79-0B95C0EB0D8D}"/>
              </a:ext>
            </a:extLst>
          </p:cNvPr>
          <p:cNvSpPr>
            <a:spLocks noGrp="1"/>
          </p:cNvSpPr>
          <p:nvPr>
            <p:ph type="body" sz="quarter" idx="22" hasCustomPrompt="1"/>
          </p:nvPr>
        </p:nvSpPr>
        <p:spPr>
          <a:xfrm>
            <a:off x="8898555" y="4101226"/>
            <a:ext cx="2291699" cy="997196"/>
          </a:xfrm>
        </p:spPr>
        <p:txBody>
          <a:bodyPr wrap="square">
            <a:spAutoFit/>
          </a:bodyPr>
          <a:lstStyle>
            <a:lvl1pPr>
              <a:spcBef>
                <a:spcPts val="600"/>
              </a:spcBef>
              <a:defRPr sz="7200">
                <a:solidFill>
                  <a:schemeClr val="accent2"/>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4" name="Text Placeholder 29">
            <a:extLst>
              <a:ext uri="{FF2B5EF4-FFF2-40B4-BE49-F238E27FC236}">
                <a16:creationId xmlns:a16="http://schemas.microsoft.com/office/drawing/2014/main" id="{F7AF89CE-FFC3-C095-BDCB-EEB4D49477AF}"/>
              </a:ext>
            </a:extLst>
          </p:cNvPr>
          <p:cNvSpPr>
            <a:spLocks noGrp="1"/>
          </p:cNvSpPr>
          <p:nvPr>
            <p:ph type="body" sz="quarter" idx="23"/>
          </p:nvPr>
        </p:nvSpPr>
        <p:spPr>
          <a:xfrm>
            <a:off x="8898556" y="5101391"/>
            <a:ext cx="2291698" cy="387798"/>
          </a:xfrm>
        </p:spPr>
        <p:txBody>
          <a:bodyPr wrap="square">
            <a:spAutoFit/>
          </a:bodyPr>
          <a:lstStyle>
            <a:lvl1pPr>
              <a:defRPr sz="1400"/>
            </a:lvl1pPr>
          </a:lstStyle>
          <a:p>
            <a:pPr lvl="0"/>
            <a:r>
              <a:rPr lang="en-US"/>
              <a:t>Click to edit Master text styles</a:t>
            </a:r>
          </a:p>
        </p:txBody>
      </p:sp>
      <p:sp>
        <p:nvSpPr>
          <p:cNvPr id="2" name="Footer Placeholder 5">
            <a:extLst>
              <a:ext uri="{FF2B5EF4-FFF2-40B4-BE49-F238E27FC236}">
                <a16:creationId xmlns:a16="http://schemas.microsoft.com/office/drawing/2014/main" id="{27774D53-4BDD-FC48-01E3-16944917367E}"/>
              </a:ext>
            </a:extLst>
          </p:cNvPr>
          <p:cNvSpPr>
            <a:spLocks noGrp="1"/>
          </p:cNvSpPr>
          <p:nvPr>
            <p:ph type="ftr" sz="quarter" idx="3"/>
          </p:nvPr>
        </p:nvSpPr>
        <p:spPr>
          <a:xfrm>
            <a:off x="524178" y="5829981"/>
            <a:ext cx="4302000"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424215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Footer only">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875D3462-8B4D-97AC-42DA-671E0E8F4336}"/>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20359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ground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sp>
        <p:nvSpPr>
          <p:cNvPr id="7" name="Logo">
            <a:extLst>
              <a:ext uri="{FF2B5EF4-FFF2-40B4-BE49-F238E27FC236}">
                <a16:creationId xmlns:a16="http://schemas.microsoft.com/office/drawing/2014/main" id="{228D345F-8360-8CBD-C59F-797EC88144F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F91AA62D-EEEA-2211-D70C-986531BA09D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3" name="Straight Connector 2">
            <a:extLst>
              <a:ext uri="{FF2B5EF4-FFF2-40B4-BE49-F238E27FC236}">
                <a16:creationId xmlns:a16="http://schemas.microsoft.com/office/drawing/2014/main" id="{127B05CA-86D7-14B3-B120-6E1F13FED14E}"/>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28">
            <a:extLst>
              <a:ext uri="{FF2B5EF4-FFF2-40B4-BE49-F238E27FC236}">
                <a16:creationId xmlns:a16="http://schemas.microsoft.com/office/drawing/2014/main" id="{7B4A2F7C-6B78-8143-ADC9-D9209CDFB6EF}"/>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5058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2"/>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tmplLst>
          <p:tmpl>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4"/>
                        </p:tgtEl>
                        <p:attrNameLst>
                          <p:attrName>ppt_x</p:attrName>
                          <p:attrName>ppt_y</p:attrName>
                        </p:attrNameLst>
                      </p:cBhvr>
                      <p:rCtr x="0" y="1736"/>
                    </p:animMotion>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accent3"/>
        </a:solidFill>
        <a:effectLst/>
      </p:bgPr>
    </p:bg>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B29AE98E-D53B-0FA5-B14A-3CD561179F85}"/>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DF1FBE0A-8892-5041-A14F-B54ADCDDA74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8" name="Straight Connector 7">
            <a:extLst>
              <a:ext uri="{FF2B5EF4-FFF2-40B4-BE49-F238E27FC236}">
                <a16:creationId xmlns:a16="http://schemas.microsoft.com/office/drawing/2014/main" id="{FF09007D-2BCA-6055-2A98-167225E6791F}"/>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8EFDF819-DB21-9011-362A-1E66CAFDE348}"/>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11484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7"/>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9"/>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9"/>
                        </p:tgtEl>
                        <p:attrNameLst>
                          <p:attrName>ppt_x</p:attrName>
                          <p:attrName>ppt_y</p:attrName>
                        </p:attrNameLst>
                      </p:cBhvr>
                      <p:rCtr x="0" y="1736"/>
                    </p:animMotion>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Tree>
    <p:extLst>
      <p:ext uri="{BB962C8B-B14F-4D97-AF65-F5344CB8AC3E}">
        <p14:creationId xmlns:p14="http://schemas.microsoft.com/office/powerpoint/2010/main" val="1436317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
        <p:nvSpPr>
          <p:cNvPr id="5" name="Text Placeholder 4">
            <a:extLst>
              <a:ext uri="{FF2B5EF4-FFF2-40B4-BE49-F238E27FC236}">
                <a16:creationId xmlns:a16="http://schemas.microsoft.com/office/drawing/2014/main" id="{D30F7EF1-7C3B-D749-A72A-41AF443CB730}"/>
              </a:ext>
            </a:extLst>
          </p:cNvPr>
          <p:cNvSpPr>
            <a:spLocks noGrp="1"/>
          </p:cNvSpPr>
          <p:nvPr>
            <p:ph type="body" sz="quarter" idx="14" hasCustomPrompt="1"/>
          </p:nvPr>
        </p:nvSpPr>
        <p:spPr>
          <a:xfrm>
            <a:off x="679229" y="5414400"/>
            <a:ext cx="10833542" cy="265907"/>
          </a:xfrm>
        </p:spPr>
        <p:txBody>
          <a:bodyPr anchor="t" anchorCtr="0"/>
          <a:lstStyle>
            <a:lvl1pPr>
              <a:spcAft>
                <a:spcPts val="0"/>
              </a:spcAft>
              <a:buNone/>
              <a:defRPr sz="900" b="1">
                <a:latin typeface="+mj-lt"/>
              </a:defRPr>
            </a:lvl1pPr>
            <a:lvl2pPr>
              <a:buNone/>
              <a:defRPr sz="1000"/>
            </a:lvl2pPr>
            <a:lvl3pPr>
              <a:buNone/>
              <a:defRPr sz="1000"/>
            </a:lvl3pPr>
            <a:lvl4pPr>
              <a:buNone/>
              <a:defRPr sz="1000"/>
            </a:lvl4pPr>
            <a:lvl5pPr>
              <a:buNone/>
              <a:defRPr sz="1000"/>
            </a:lvl5pPr>
          </a:lstStyle>
          <a:p>
            <a:pPr lvl="0"/>
            <a:r>
              <a:rPr lang="en-GB"/>
              <a:t>Click to add reference or source information</a:t>
            </a:r>
            <a:endParaRPr lang="en-US"/>
          </a:p>
        </p:txBody>
      </p:sp>
    </p:spTree>
    <p:extLst>
      <p:ext uri="{BB962C8B-B14F-4D97-AF65-F5344CB8AC3E}">
        <p14:creationId xmlns:p14="http://schemas.microsoft.com/office/powerpoint/2010/main" val="347999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Text Placeholder 5"/>
          <p:cNvSpPr>
            <a:spLocks noGrp="1"/>
          </p:cNvSpPr>
          <p:nvPr>
            <p:ph type="body" sz="quarter" idx="12" hasCustomPrompt="1"/>
          </p:nvPr>
        </p:nvSpPr>
        <p:spPr>
          <a:xfrm>
            <a:off x="575735" y="1424517"/>
            <a:ext cx="11040533" cy="169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3" hasCustomPrompt="1"/>
          </p:nvPr>
        </p:nvSpPr>
        <p:spPr>
          <a:xfrm>
            <a:off x="575735" y="820636"/>
            <a:ext cx="11040533" cy="276999"/>
          </a:xfrm>
        </p:spPr>
        <p:txBody>
          <a:bodyPr/>
          <a:lstStyle>
            <a:lvl1pPr>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02608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3" name="Picture 22">
            <a:extLst>
              <a:ext uri="{FF2B5EF4-FFF2-40B4-BE49-F238E27FC236}">
                <a16:creationId xmlns:a16="http://schemas.microsoft.com/office/drawing/2014/main" id="{D132A416-AECC-79AF-C451-867025D9E1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4" b="54"/>
          <a:stretch/>
        </p:blipFill>
        <p:spPr>
          <a:xfrm>
            <a:off x="6787184" y="2704764"/>
            <a:ext cx="5404181" cy="3867915"/>
          </a:xfrm>
          <a:prstGeom prst="rect">
            <a:avLst/>
          </a:prstGeom>
          <a:effectLst>
            <a:outerShdw blurRad="317500" dist="38100" sx="105000" sy="105000" algn="ctr" rotWithShape="0">
              <a:schemeClr val="accent2">
                <a:lumMod val="50000"/>
                <a:alpha val="20000"/>
              </a:schemeClr>
            </a:outerShdw>
          </a:effectLst>
        </p:spPr>
      </p:pic>
      <p:sp>
        <p:nvSpPr>
          <p:cNvPr id="2" name="Title 1">
            <a:extLst>
              <a:ext uri="{FF2B5EF4-FFF2-40B4-BE49-F238E27FC236}">
                <a16:creationId xmlns:a16="http://schemas.microsoft.com/office/drawing/2014/main" id="{B5DF6532-84D6-E044-AAA4-7AE4DEC6C350}"/>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29" name="Text Placeholder 28">
            <a:extLst>
              <a:ext uri="{FF2B5EF4-FFF2-40B4-BE49-F238E27FC236}">
                <a16:creationId xmlns:a16="http://schemas.microsoft.com/office/drawing/2014/main" id="{2FE6078A-4608-4A50-EE31-4B4B5BF1FA67}"/>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22" name="Straight Connector 21">
            <a:extLst>
              <a:ext uri="{FF2B5EF4-FFF2-40B4-BE49-F238E27FC236}">
                <a16:creationId xmlns:a16="http://schemas.microsoft.com/office/drawing/2014/main" id="{EDB97046-FD9B-9788-EDC6-72FE327BFB9B}"/>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28">
            <a:extLst>
              <a:ext uri="{FF2B5EF4-FFF2-40B4-BE49-F238E27FC236}">
                <a16:creationId xmlns:a16="http://schemas.microsoft.com/office/drawing/2014/main" id="{F3EC731E-1300-EC3B-E346-198B0D84DDD0}"/>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21501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42" presetClass="path" presetSubtype="0" decel="100000" fill="hold" nodeType="withEffect">
                                  <p:stCondLst>
                                    <p:cond delay="0"/>
                                  </p:stCondLst>
                                  <p:childTnLst>
                                    <p:animMotion origin="layout" path="M 4.79167E-6 0.04305 L 4.79167E-6 1.11111E-6 " pathEditMode="relative" rAng="0" ptsTypes="AA">
                                      <p:cBhvr>
                                        <p:cTn id="12" dur="1250" fill="hold"/>
                                        <p:tgtEl>
                                          <p:spTgt spid="2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2"/>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29"/>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3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2" grpId="1"/>
      <p:bldP spid="29"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9" grpId="1"/>
      <p:bldP spid="30"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0"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30"/>
                        </p:tgtEl>
                        <p:attrNameLst>
                          <p:attrName>ppt_x</p:attrName>
                          <p:attrName>ppt_y</p:attrName>
                        </p:attrNameLst>
                      </p:cBhvr>
                      <p:rCtr x="0" y="1736"/>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245BD118-E72B-1F41-B6F2-DA7EBC88B3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28" r="12"/>
          <a:stretch/>
        </p:blipFill>
        <p:spPr>
          <a:xfrm>
            <a:off x="7563321" y="1395809"/>
            <a:ext cx="4629119" cy="5462191"/>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98672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par>
                                <p:cTn id="11" presetID="42" presetClass="path" presetSubtype="0" decel="100000" fill="hold" nodeType="withEffect">
                                  <p:stCondLst>
                                    <p:cond delay="0"/>
                                  </p:stCondLst>
                                  <p:childTnLst>
                                    <p:animMotion origin="layout" path="M 3.75E-6 0.04306 L 3.75E-6 -3.7037E-7 " pathEditMode="relative" rAng="0" ptsTypes="AA">
                                      <p:cBhvr>
                                        <p:cTn id="12" dur="1250" fill="hold"/>
                                        <p:tgtEl>
                                          <p:spTgt spid="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A9FED57E-FF7F-26E6-EDEA-5320D643B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6501" t="21630" r="24840" b="14777"/>
          <a:stretch/>
        </p:blipFill>
        <p:spPr>
          <a:xfrm>
            <a:off x="7327747" y="2473695"/>
            <a:ext cx="4864253" cy="4384305"/>
          </a:xfrm>
          <a:prstGeom prst="rect">
            <a:avLst/>
          </a:prstGeom>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29992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8.33333E-7 0.04306 L -8.33333E-7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245BD118-E72B-1F41-B6F2-DA7EBC88B3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28" r="12"/>
          <a:stretch/>
        </p:blipFill>
        <p:spPr>
          <a:xfrm>
            <a:off x="7563321" y="1395809"/>
            <a:ext cx="4629119" cy="5462191"/>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32220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par>
                                <p:cTn id="11" presetID="42" presetClass="path" presetSubtype="0" decel="100000" fill="hold" nodeType="withEffect">
                                  <p:stCondLst>
                                    <p:cond delay="0"/>
                                  </p:stCondLst>
                                  <p:childTnLst>
                                    <p:animMotion origin="layout" path="M 3.75E-6 0.04306 L 3.75E-6 -3.7037E-7 " pathEditMode="relative" rAng="0" ptsTypes="AA">
                                      <p:cBhvr>
                                        <p:cTn id="12" dur="1250" fill="hold"/>
                                        <p:tgtEl>
                                          <p:spTgt spid="3"/>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black and silver electronic device&#10;&#10;Description automatically generated">
            <a:extLst>
              <a:ext uri="{FF2B5EF4-FFF2-40B4-BE49-F238E27FC236}">
                <a16:creationId xmlns:a16="http://schemas.microsoft.com/office/drawing/2014/main" id="{E8DE05FF-F689-843D-8E97-A157936784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744" t="11331" r="19286" b="10198"/>
          <a:stretch/>
        </p:blipFill>
        <p:spPr>
          <a:xfrm>
            <a:off x="6756399" y="2413000"/>
            <a:ext cx="5435601" cy="4444995"/>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2738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3.33333E-6 0.04305 L -3.33333E-6 4.07407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rectangular device&#10;&#10;Description automatically generated">
            <a:extLst>
              <a:ext uri="{FF2B5EF4-FFF2-40B4-BE49-F238E27FC236}">
                <a16:creationId xmlns:a16="http://schemas.microsoft.com/office/drawing/2014/main" id="{8F56C7BA-AF00-04C5-DA7D-FD7A174CF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478"/>
          <a:stretch/>
        </p:blipFill>
        <p:spPr>
          <a:xfrm>
            <a:off x="7678507" y="2567826"/>
            <a:ext cx="4513493" cy="4280308"/>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49695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75E-6 0.04306 L -3.75E-6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machine with a blue light&#10;&#10;Description automatically generated">
            <a:extLst>
              <a:ext uri="{FF2B5EF4-FFF2-40B4-BE49-F238E27FC236}">
                <a16:creationId xmlns:a16="http://schemas.microsoft.com/office/drawing/2014/main" id="{00C891EE-594D-1497-C81C-5840A045CED1}"/>
              </a:ext>
            </a:extLst>
          </p:cNvPr>
          <p:cNvPicPr>
            <a:picLocks noChangeAspect="1"/>
          </p:cNvPicPr>
          <p:nvPr userDrawn="1"/>
        </p:nvPicPr>
        <p:blipFill>
          <a:blip r:embed="rId3"/>
          <a:srcRect r="17577" b="4675"/>
          <a:stretch/>
        </p:blipFill>
        <p:spPr>
          <a:xfrm>
            <a:off x="6369685" y="1365204"/>
            <a:ext cx="5822315" cy="5492790"/>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42900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2.08333E-6 0.04305 L 2.08333E-6 2.96296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device&#10;&#10;Description automatically generated">
            <a:extLst>
              <a:ext uri="{FF2B5EF4-FFF2-40B4-BE49-F238E27FC236}">
                <a16:creationId xmlns:a16="http://schemas.microsoft.com/office/drawing/2014/main" id="{00D5A577-EDF1-9FD4-AF8C-671D95B541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6161"/>
          <a:stretch/>
        </p:blipFill>
        <p:spPr>
          <a:xfrm>
            <a:off x="6811681" y="1833289"/>
            <a:ext cx="5380320" cy="4813043"/>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2686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125E-6 0.04305 L 3.125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a:extLst>
              <a:ext uri="{FF2B5EF4-FFF2-40B4-BE49-F238E27FC236}">
                <a16:creationId xmlns:a16="http://schemas.microsoft.com/office/drawing/2014/main" id="{2EE2E7E9-0DB9-6D67-E786-56075C447F91}"/>
              </a:ext>
            </a:extLst>
          </p:cNvPr>
          <p:cNvPicPr>
            <a:picLocks noChangeAspect="1"/>
          </p:cNvPicPr>
          <p:nvPr userDrawn="1"/>
        </p:nvPicPr>
        <p:blipFill>
          <a:blip r:embed="rId3"/>
          <a:srcRect r="7248"/>
          <a:stretch/>
        </p:blipFill>
        <p:spPr>
          <a:xfrm>
            <a:off x="7535097" y="2494318"/>
            <a:ext cx="4656903" cy="3738794"/>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94037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4.375E-6 0.04306 L -4.375E-6 -1.11111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D42B081-5F28-98D1-2008-811DAE404C98}"/>
              </a:ext>
            </a:extLst>
          </p:cNvPr>
          <p:cNvSpPr>
            <a:spLocks noGrp="1"/>
          </p:cNvSpPr>
          <p:nvPr>
            <p:ph type="pic" sz="quarter" idx="13" hasCustomPrompt="1"/>
          </p:nvPr>
        </p:nvSpPr>
        <p:spPr>
          <a:xfrm>
            <a:off x="-330200" y="-185739"/>
            <a:ext cx="12852400" cy="7229478"/>
          </a:xfrm>
          <a:solidFill>
            <a:schemeClr val="tx1">
              <a:lumMod val="85000"/>
              <a:lumOff val="15000"/>
            </a:schemeClr>
          </a:solidFill>
          <a:ln>
            <a:noFill/>
          </a:ln>
        </p:spPr>
        <p:txBody>
          <a:bodyPr tIns="540000" anchor="ctr" anchorCtr="0">
            <a:noAutofit/>
          </a:bodyPr>
          <a:lstStyle>
            <a:lvl1pPr algn="ctr">
              <a:defRPr sz="1400">
                <a:solidFill>
                  <a:schemeClr val="bg1"/>
                </a:solidFill>
              </a:defRPr>
            </a:lvl1pPr>
          </a:lstStyle>
          <a:p>
            <a:r>
              <a:rPr lang="en-GB"/>
              <a:t>Click icon to add a picture</a:t>
            </a:r>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endParaRPr lang="en-GB"/>
          </a:p>
        </p:txBody>
      </p:sp>
    </p:spTree>
    <p:extLst>
      <p:ext uri="{BB962C8B-B14F-4D97-AF65-F5344CB8AC3E}">
        <p14:creationId xmlns:p14="http://schemas.microsoft.com/office/powerpoint/2010/main" val="18517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 presetClass="emph" presetSubtype="0" decel="100000" fill="hold" grpId="1" nodeType="withEffect">
                                  <p:stCondLst>
                                    <p:cond delay="0"/>
                                  </p:stCondLst>
                                  <p:childTnLst>
                                    <p:animScale>
                                      <p:cBhvr>
                                        <p:cTn id="9" dur="2250" fill="hold"/>
                                        <p:tgtEl>
                                          <p:spTgt spid="11"/>
                                        </p:tgtEl>
                                      </p:cBhvr>
                                      <p:by x="95000" y="95000"/>
                                    </p:animScale>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path" presetSubtype="0" decel="100000" fill="hold" grpId="1" nodeType="withEffect">
                                  <p:stCondLst>
                                    <p:cond delay="500"/>
                                  </p:stCondLst>
                                  <p:childTnLst>
                                    <p:animMotion origin="layout" path="M 0.05599 4.44444E-6 L 3.33333E-6 4.44444E-6 " pathEditMode="relative" rAng="0" ptsTypes="AA">
                                      <p:cBhvr>
                                        <p:cTn id="14" dur="750" fill="hold"/>
                                        <p:tgtEl>
                                          <p:spTgt spid="4"/>
                                        </p:tgtEl>
                                        <p:attrNameLst>
                                          <p:attrName>ppt_x</p:attrName>
                                          <p:attrName>ppt_y</p:attrName>
                                        </p:attrNameLst>
                                      </p:cBhvr>
                                      <p:rCtr x="-2799" y="0"/>
                                    </p:animMotion>
                                  </p:childTnLst>
                                </p:cTn>
                              </p:par>
                              <p:par>
                                <p:cTn id="15" presetID="10" presetClass="entr" presetSubtype="0" fill="hold" grpId="0" nodeType="withEffect" nodePh="1">
                                  <p:stCondLst>
                                    <p:cond delay="65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100000" fill="hold" grpId="1" nodeType="withEffect" nodePh="1">
                                  <p:stCondLst>
                                    <p:cond delay="650"/>
                                  </p:stCondLst>
                                  <p:endCondLst>
                                    <p:cond evt="begin" delay="0">
                                      <p:tn val="18"/>
                                    </p:cond>
                                  </p:endCondLst>
                                  <p:childTnLst>
                                    <p:animMotion origin="layout" path="M 0.05599 4.44444E-6 L 3.33333E-6 4.44444E-6 " pathEditMode="relative" rAng="0" ptsTypes="AA">
                                      <p:cBhvr>
                                        <p:cTn id="19" dur="750" fill="hold"/>
                                        <p:tgtEl>
                                          <p:spTgt spid="5"/>
                                        </p:tgtEl>
                                        <p:attrNameLst>
                                          <p:attrName>ppt_x</p:attrName>
                                          <p:attrName>ppt_y</p:attrName>
                                        </p:attrNameLst>
                                      </p:cBhvr>
                                      <p:rCtr x="-2799" y="0"/>
                                    </p:animMotion>
                                  </p:childTnLst>
                                </p:cTn>
                              </p:par>
                              <p:par>
                                <p:cTn id="20" presetID="10" presetClass="entr" presetSubtype="0" fill="hold" grpId="0" nodeType="withEffect" nodePh="1">
                                  <p:stCondLst>
                                    <p:cond delay="125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grpId="1" nodeType="withEffect" nodePh="1">
                                  <p:stCondLst>
                                    <p:cond delay="1250"/>
                                  </p:stCondLst>
                                  <p:endCondLst>
                                    <p:cond evt="begin" delay="0">
                                      <p:tn val="23"/>
                                    </p:cond>
                                  </p:endCondLst>
                                  <p:childTnLst>
                                    <p:animMotion origin="layout" path="M -3.125E-6 -0.03473 L -3.125E-6 4.44444E-6 " pathEditMode="relative" rAng="0" ptsTypes="AA">
                                      <p:cBhvr>
                                        <p:cTn id="24"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5D3A55-863C-6CDF-CA75-6AFAA1CC50A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EA2E7793-6580-BE1A-3318-AD6FF0B9A001}"/>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17" name="Title 1">
            <a:extLst>
              <a:ext uri="{FF2B5EF4-FFF2-40B4-BE49-F238E27FC236}">
                <a16:creationId xmlns:a16="http://schemas.microsoft.com/office/drawing/2014/main" id="{A4D7C0ED-26D2-A4EB-1936-2822D36B1753}"/>
              </a:ext>
            </a:extLst>
          </p:cNvPr>
          <p:cNvSpPr>
            <a:spLocks noGrp="1"/>
          </p:cNvSpPr>
          <p:nvPr>
            <p:ph type="title"/>
          </p:nvPr>
        </p:nvSpPr>
        <p:spPr>
          <a:xfrm>
            <a:off x="524178" y="2867790"/>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GB"/>
              <a:t>Click to edit Master title style</a:t>
            </a:r>
          </a:p>
        </p:txBody>
      </p:sp>
      <p:sp>
        <p:nvSpPr>
          <p:cNvPr id="18" name="Text Placeholder 28">
            <a:extLst>
              <a:ext uri="{FF2B5EF4-FFF2-40B4-BE49-F238E27FC236}">
                <a16:creationId xmlns:a16="http://schemas.microsoft.com/office/drawing/2014/main" id="{639FAE37-CF23-3ECF-7C6D-00FA008B3C20}"/>
              </a:ext>
            </a:extLst>
          </p:cNvPr>
          <p:cNvSpPr>
            <a:spLocks noGrp="1"/>
          </p:cNvSpPr>
          <p:nvPr>
            <p:ph type="body" sz="quarter" idx="11"/>
          </p:nvPr>
        </p:nvSpPr>
        <p:spPr>
          <a:xfrm>
            <a:off x="524177" y="3657810"/>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endParaRPr lang="en-GB"/>
          </a:p>
        </p:txBody>
      </p:sp>
      <p:sp>
        <p:nvSpPr>
          <p:cNvPr id="2" name="Logo">
            <a:extLst>
              <a:ext uri="{FF2B5EF4-FFF2-40B4-BE49-F238E27FC236}">
                <a16:creationId xmlns:a16="http://schemas.microsoft.com/office/drawing/2014/main" id="{8F198B70-B1EF-4FB2-3F07-11CAC86AD07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Tree>
    <p:extLst>
      <p:ext uri="{BB962C8B-B14F-4D97-AF65-F5344CB8AC3E}">
        <p14:creationId xmlns:p14="http://schemas.microsoft.com/office/powerpoint/2010/main" val="15280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GB"/>
              <a:t>Click to edit Master title style</a:t>
            </a:r>
          </a:p>
        </p:txBody>
      </p:sp>
      <p:sp>
        <p:nvSpPr>
          <p:cNvPr id="2" name="Footer Placeholder 5">
            <a:extLst>
              <a:ext uri="{FF2B5EF4-FFF2-40B4-BE49-F238E27FC236}">
                <a16:creationId xmlns:a16="http://schemas.microsoft.com/office/drawing/2014/main" id="{2E9D1790-6897-F743-117B-6534B94F0BF2}"/>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6746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2" name="Picture 1" descr="A black and silver electronic device&#10;&#10;Description automatically generated">
            <a:extLst>
              <a:ext uri="{FF2B5EF4-FFF2-40B4-BE49-F238E27FC236}">
                <a16:creationId xmlns:a16="http://schemas.microsoft.com/office/drawing/2014/main" id="{E8DE05FF-F689-843D-8E97-A157936784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744" t="11331" r="19286" b="10198"/>
          <a:stretch/>
        </p:blipFill>
        <p:spPr>
          <a:xfrm>
            <a:off x="6756399" y="2413000"/>
            <a:ext cx="5435601" cy="4444995"/>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008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par>
                                <p:cTn id="11" presetID="42" presetClass="path" presetSubtype="0" decel="100000" fill="hold" nodeType="withEffect">
                                  <p:stCondLst>
                                    <p:cond delay="0"/>
                                  </p:stCondLst>
                                  <p:childTnLst>
                                    <p:animMotion origin="layout" path="M -3.33333E-6 0.04305 L -3.33333E-6 4.07407E-6 " pathEditMode="relative" rAng="0" ptsTypes="AA">
                                      <p:cBhvr>
                                        <p:cTn id="12" dur="1250" fill="hold"/>
                                        <p:tgtEl>
                                          <p:spTgt spid="2"/>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Footer Placeholder 5">
            <a:extLst>
              <a:ext uri="{FF2B5EF4-FFF2-40B4-BE49-F238E27FC236}">
                <a16:creationId xmlns:a16="http://schemas.microsoft.com/office/drawing/2014/main" id="{AB242662-4D0E-FC69-3315-456C0EA705D6}"/>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21617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2" name="Text Placeholder 5">
            <a:extLst>
              <a:ext uri="{FF2B5EF4-FFF2-40B4-BE49-F238E27FC236}">
                <a16:creationId xmlns:a16="http://schemas.microsoft.com/office/drawing/2014/main" id="{8E723D39-4EF8-0966-FDCA-9E7DCDE88B49}"/>
              </a:ext>
            </a:extLst>
          </p:cNvPr>
          <p:cNvSpPr>
            <a:spLocks noGrp="1"/>
          </p:cNvSpPr>
          <p:nvPr>
            <p:ph type="body" sz="quarter" idx="11"/>
          </p:nvPr>
        </p:nvSpPr>
        <p:spPr>
          <a:xfrm>
            <a:off x="524176" y="2159801"/>
            <a:ext cx="8999997"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5">
            <a:extLst>
              <a:ext uri="{FF2B5EF4-FFF2-40B4-BE49-F238E27FC236}">
                <a16:creationId xmlns:a16="http://schemas.microsoft.com/office/drawing/2014/main" id="{CEF7CE52-C916-4883-A93E-DBE664B3276F}"/>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39287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5">
            <a:extLst>
              <a:ext uri="{FF2B5EF4-FFF2-40B4-BE49-F238E27FC236}">
                <a16:creationId xmlns:a16="http://schemas.microsoft.com/office/drawing/2014/main" id="{F25B3862-F96C-A2A2-F4D2-0DD84EC1EA58}"/>
              </a:ext>
            </a:extLst>
          </p:cNvPr>
          <p:cNvSpPr>
            <a:spLocks noGrp="1"/>
          </p:cNvSpPr>
          <p:nvPr>
            <p:ph type="body" sz="quarter" idx="12"/>
          </p:nvPr>
        </p:nvSpPr>
        <p:spPr>
          <a:xfrm>
            <a:off x="6096000" y="2159801"/>
            <a:ext cx="50400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Footer Placeholder 5">
            <a:extLst>
              <a:ext uri="{FF2B5EF4-FFF2-40B4-BE49-F238E27FC236}">
                <a16:creationId xmlns:a16="http://schemas.microsoft.com/office/drawing/2014/main" id="{FE2E3796-0E8E-8A43-1B95-7EE7A8AEC15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4441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28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28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2800" cy="141577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icture Placeholder 17">
            <a:extLst>
              <a:ext uri="{FF2B5EF4-FFF2-40B4-BE49-F238E27FC236}">
                <a16:creationId xmlns:a16="http://schemas.microsoft.com/office/drawing/2014/main" id="{8AAEC022-6FDB-D332-518E-525ACCAB4750}"/>
              </a:ext>
            </a:extLst>
          </p:cNvPr>
          <p:cNvSpPr>
            <a:spLocks noGrp="1"/>
          </p:cNvSpPr>
          <p:nvPr>
            <p:ph type="pic" sz="quarter" idx="18" hasCustomPrompt="1"/>
          </p:nvPr>
        </p:nvSpPr>
        <p:spPr>
          <a:xfrm>
            <a:off x="6468533" y="843561"/>
            <a:ext cx="5199288" cy="5170878"/>
          </a:xfrm>
          <a:solidFill>
            <a:schemeClr val="bg2"/>
          </a:solidFill>
          <a:ln w="12700">
            <a:noFill/>
          </a:ln>
        </p:spPr>
        <p:txBody>
          <a:bodyPr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5" name="Footer Placeholder 5">
            <a:extLst>
              <a:ext uri="{FF2B5EF4-FFF2-40B4-BE49-F238E27FC236}">
                <a16:creationId xmlns:a16="http://schemas.microsoft.com/office/drawing/2014/main" id="{2D1DAD92-A2FF-EDA4-3F18-473FBE65DB59}"/>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14948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5571824"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5571824"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6" name="Text Placeholder 5">
            <a:extLst>
              <a:ext uri="{FF2B5EF4-FFF2-40B4-BE49-F238E27FC236}">
                <a16:creationId xmlns:a16="http://schemas.microsoft.com/office/drawing/2014/main" id="{AB85394F-1FAE-680A-E39E-C3224AF62672}"/>
              </a:ext>
            </a:extLst>
          </p:cNvPr>
          <p:cNvSpPr>
            <a:spLocks noGrp="1"/>
          </p:cNvSpPr>
          <p:nvPr>
            <p:ph type="body" sz="quarter" idx="11"/>
          </p:nvPr>
        </p:nvSpPr>
        <p:spPr>
          <a:xfrm>
            <a:off x="524178" y="2159801"/>
            <a:ext cx="5571822" cy="1415772"/>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Picture Placeholder 1">
            <a:extLst>
              <a:ext uri="{FF2B5EF4-FFF2-40B4-BE49-F238E27FC236}">
                <a16:creationId xmlns:a16="http://schemas.microsoft.com/office/drawing/2014/main" id="{0112F396-1649-E5D8-02BC-037EB9A4A68F}"/>
              </a:ext>
            </a:extLst>
          </p:cNvPr>
          <p:cNvSpPr>
            <a:spLocks noGrp="1"/>
          </p:cNvSpPr>
          <p:nvPr>
            <p:ph type="pic" sz="quarter" idx="18" hasCustomPrompt="1"/>
          </p:nvPr>
        </p:nvSpPr>
        <p:spPr>
          <a:xfrm>
            <a:off x="6627820" y="0"/>
            <a:ext cx="5564179" cy="6858000"/>
          </a:xfrm>
          <a:custGeom>
            <a:avLst/>
            <a:gdLst>
              <a:gd name="connsiteX0" fmla="*/ 4864572 w 5564179"/>
              <a:gd name="connsiteY0" fmla="*/ 604360 h 6858000"/>
              <a:gd name="connsiteX1" fmla="*/ 4864584 w 5564179"/>
              <a:gd name="connsiteY1" fmla="*/ 604360 h 6858000"/>
              <a:gd name="connsiteX2" fmla="*/ 4864568 w 5564179"/>
              <a:gd name="connsiteY2" fmla="*/ 604364 h 6858000"/>
              <a:gd name="connsiteX3" fmla="*/ 4847259 w 5564179"/>
              <a:gd name="connsiteY3" fmla="*/ 382919 h 6858000"/>
              <a:gd name="connsiteX4" fmla="*/ 4954109 w 5564179"/>
              <a:gd name="connsiteY4" fmla="*/ 489085 h 6858000"/>
              <a:gd name="connsiteX5" fmla="*/ 4847259 w 5564179"/>
              <a:gd name="connsiteY5" fmla="*/ 595251 h 6858000"/>
              <a:gd name="connsiteX6" fmla="*/ 4740414 w 5564179"/>
              <a:gd name="connsiteY6" fmla="*/ 489085 h 6858000"/>
              <a:gd name="connsiteX7" fmla="*/ 4847259 w 5564179"/>
              <a:gd name="connsiteY7" fmla="*/ 382919 h 6858000"/>
              <a:gd name="connsiteX8" fmla="*/ 4873420 w 5564179"/>
              <a:gd name="connsiteY8" fmla="*/ 298716 h 6858000"/>
              <a:gd name="connsiteX9" fmla="*/ 4859294 w 5564179"/>
              <a:gd name="connsiteY9" fmla="*/ 317203 h 6858000"/>
              <a:gd name="connsiteX10" fmla="*/ 4860702 w 5564179"/>
              <a:gd name="connsiteY10" fmla="*/ 317875 h 6858000"/>
              <a:gd name="connsiteX11" fmla="*/ 4961087 w 5564179"/>
              <a:gd name="connsiteY11" fmla="*/ 461224 h 6858000"/>
              <a:gd name="connsiteX12" fmla="*/ 4952176 w 5564179"/>
              <a:gd name="connsiteY12" fmla="*/ 437091 h 6858000"/>
              <a:gd name="connsiteX13" fmla="*/ 4757043 w 5564179"/>
              <a:gd name="connsiteY13" fmla="*/ 319634 h 6858000"/>
              <a:gd name="connsiteX14" fmla="*/ 4755845 w 5564179"/>
              <a:gd name="connsiteY14" fmla="*/ 319737 h 6858000"/>
              <a:gd name="connsiteX15" fmla="*/ 4755374 w 5564179"/>
              <a:gd name="connsiteY15" fmla="*/ 342988 h 6858000"/>
              <a:gd name="connsiteX16" fmla="*/ 4756936 w 5564179"/>
              <a:gd name="connsiteY16" fmla="*/ 342731 h 6858000"/>
              <a:gd name="connsiteX17" fmla="*/ 4923097 w 5564179"/>
              <a:gd name="connsiteY17" fmla="*/ 400216 h 6858000"/>
              <a:gd name="connsiteX18" fmla="*/ 4901467 w 5564179"/>
              <a:gd name="connsiteY18" fmla="*/ 385766 h 6858000"/>
              <a:gd name="connsiteX19" fmla="*/ 4674065 w 5564179"/>
              <a:gd name="connsiteY19" fmla="*/ 404719 h 6858000"/>
              <a:gd name="connsiteX20" fmla="*/ 4673179 w 5564179"/>
              <a:gd name="connsiteY20" fmla="*/ 405494 h 6858000"/>
              <a:gd name="connsiteX21" fmla="*/ 4686522 w 5564179"/>
              <a:gd name="connsiteY21" fmla="*/ 424551 h 6858000"/>
              <a:gd name="connsiteX22" fmla="*/ 4687618 w 5564179"/>
              <a:gd name="connsiteY22" fmla="*/ 423412 h 6858000"/>
              <a:gd name="connsiteX23" fmla="*/ 4855601 w 5564179"/>
              <a:gd name="connsiteY23" fmla="*/ 372865 h 6858000"/>
              <a:gd name="connsiteX24" fmla="*/ 4847263 w 5564179"/>
              <a:gd name="connsiteY24" fmla="*/ 372553 h 6858000"/>
              <a:gd name="connsiteX25" fmla="*/ 4829958 w 5564179"/>
              <a:gd name="connsiteY25" fmla="*/ 373846 h 6858000"/>
              <a:gd name="connsiteX26" fmla="*/ 4657230 w 5564179"/>
              <a:gd name="connsiteY26" fmla="*/ 521971 h 6858000"/>
              <a:gd name="connsiteX27" fmla="*/ 4656918 w 5564179"/>
              <a:gd name="connsiteY27" fmla="*/ 523110 h 6858000"/>
              <a:gd name="connsiteX28" fmla="*/ 4679019 w 5564179"/>
              <a:gd name="connsiteY28" fmla="*/ 530724 h 6858000"/>
              <a:gd name="connsiteX29" fmla="*/ 4679228 w 5564179"/>
              <a:gd name="connsiteY29" fmla="*/ 529170 h 6858000"/>
              <a:gd name="connsiteX30" fmla="*/ 4785137 w 5564179"/>
              <a:gd name="connsiteY30" fmla="*/ 390222 h 6858000"/>
              <a:gd name="connsiteX31" fmla="*/ 4765124 w 5564179"/>
              <a:gd name="connsiteY31" fmla="*/ 405913 h 6858000"/>
              <a:gd name="connsiteX32" fmla="*/ 4713000 w 5564179"/>
              <a:gd name="connsiteY32" fmla="*/ 626686 h 6858000"/>
              <a:gd name="connsiteX33" fmla="*/ 4713470 w 5564179"/>
              <a:gd name="connsiteY33" fmla="*/ 627773 h 6858000"/>
              <a:gd name="connsiteX34" fmla="*/ 4735832 w 5564179"/>
              <a:gd name="connsiteY34" fmla="*/ 621040 h 6858000"/>
              <a:gd name="connsiteX35" fmla="*/ 4735100 w 5564179"/>
              <a:gd name="connsiteY35" fmla="*/ 619640 h 6858000"/>
              <a:gd name="connsiteX36" fmla="*/ 4738540 w 5564179"/>
              <a:gd name="connsiteY36" fmla="*/ 445477 h 6858000"/>
              <a:gd name="connsiteX37" fmla="*/ 4731661 w 5564179"/>
              <a:gd name="connsiteY37" fmla="*/ 469764 h 6858000"/>
              <a:gd name="connsiteX38" fmla="*/ 4820110 w 5564179"/>
              <a:gd name="connsiteY38" fmla="*/ 678829 h 6858000"/>
              <a:gd name="connsiteX39" fmla="*/ 4821102 w 5564179"/>
              <a:gd name="connsiteY39" fmla="*/ 679450 h 6858000"/>
              <a:gd name="connsiteX40" fmla="*/ 4835225 w 5564179"/>
              <a:gd name="connsiteY40" fmla="*/ 660963 h 6858000"/>
              <a:gd name="connsiteX41" fmla="*/ 4833817 w 5564179"/>
              <a:gd name="connsiteY41" fmla="*/ 660291 h 6858000"/>
              <a:gd name="connsiteX42" fmla="*/ 4733432 w 5564179"/>
              <a:gd name="connsiteY42" fmla="*/ 516942 h 6858000"/>
              <a:gd name="connsiteX43" fmla="*/ 4742343 w 5564179"/>
              <a:gd name="connsiteY43" fmla="*/ 541075 h 6858000"/>
              <a:gd name="connsiteX44" fmla="*/ 4923465 w 5564179"/>
              <a:gd name="connsiteY44" fmla="*/ 659046 h 6858000"/>
              <a:gd name="connsiteX45" fmla="*/ 4937536 w 5564179"/>
              <a:gd name="connsiteY45" fmla="*/ 658579 h 6858000"/>
              <a:gd name="connsiteX46" fmla="*/ 4938733 w 5564179"/>
              <a:gd name="connsiteY46" fmla="*/ 658476 h 6858000"/>
              <a:gd name="connsiteX47" fmla="*/ 4939204 w 5564179"/>
              <a:gd name="connsiteY47" fmla="*/ 635225 h 6858000"/>
              <a:gd name="connsiteX48" fmla="*/ 4937642 w 5564179"/>
              <a:gd name="connsiteY48" fmla="*/ 635486 h 6858000"/>
              <a:gd name="connsiteX49" fmla="*/ 4771481 w 5564179"/>
              <a:gd name="connsiteY49" fmla="*/ 578001 h 6858000"/>
              <a:gd name="connsiteX50" fmla="*/ 4793111 w 5564179"/>
              <a:gd name="connsiteY50" fmla="*/ 592448 h 6858000"/>
              <a:gd name="connsiteX51" fmla="*/ 4892872 w 5564179"/>
              <a:gd name="connsiteY51" fmla="*/ 619897 h 6858000"/>
              <a:gd name="connsiteX52" fmla="*/ 5020569 w 5564179"/>
              <a:gd name="connsiteY52" fmla="*/ 573494 h 6858000"/>
              <a:gd name="connsiteX53" fmla="*/ 5021454 w 5564179"/>
              <a:gd name="connsiteY53" fmla="*/ 572719 h 6858000"/>
              <a:gd name="connsiteX54" fmla="*/ 5008111 w 5564179"/>
              <a:gd name="connsiteY54" fmla="*/ 553659 h 6858000"/>
              <a:gd name="connsiteX55" fmla="*/ 5007020 w 5564179"/>
              <a:gd name="connsiteY55" fmla="*/ 554798 h 6858000"/>
              <a:gd name="connsiteX56" fmla="*/ 4838981 w 5564179"/>
              <a:gd name="connsiteY56" fmla="*/ 605340 h 6858000"/>
              <a:gd name="connsiteX57" fmla="*/ 4847319 w 5564179"/>
              <a:gd name="connsiteY57" fmla="*/ 605652 h 6858000"/>
              <a:gd name="connsiteX58" fmla="*/ 4864624 w 5564179"/>
              <a:gd name="connsiteY58" fmla="*/ 604360 h 6858000"/>
              <a:gd name="connsiteX59" fmla="*/ 4864584 w 5564179"/>
              <a:gd name="connsiteY59" fmla="*/ 604360 h 6858000"/>
              <a:gd name="connsiteX60" fmla="*/ 4923677 w 5564179"/>
              <a:gd name="connsiteY60" fmla="*/ 589653 h 6858000"/>
              <a:gd name="connsiteX61" fmla="*/ 5037348 w 5564179"/>
              <a:gd name="connsiteY61" fmla="*/ 456199 h 6858000"/>
              <a:gd name="connsiteX62" fmla="*/ 5037660 w 5564179"/>
              <a:gd name="connsiteY62" fmla="*/ 455060 h 6858000"/>
              <a:gd name="connsiteX63" fmla="*/ 5015560 w 5564179"/>
              <a:gd name="connsiteY63" fmla="*/ 447446 h 6858000"/>
              <a:gd name="connsiteX64" fmla="*/ 5015350 w 5564179"/>
              <a:gd name="connsiteY64" fmla="*/ 449000 h 6858000"/>
              <a:gd name="connsiteX65" fmla="*/ 4909441 w 5564179"/>
              <a:gd name="connsiteY65" fmla="*/ 587944 h 6858000"/>
              <a:gd name="connsiteX66" fmla="*/ 4929454 w 5564179"/>
              <a:gd name="connsiteY66" fmla="*/ 572253 h 6858000"/>
              <a:gd name="connsiteX67" fmla="*/ 4981574 w 5564179"/>
              <a:gd name="connsiteY67" fmla="*/ 351481 h 6858000"/>
              <a:gd name="connsiteX68" fmla="*/ 4981104 w 5564179"/>
              <a:gd name="connsiteY68" fmla="*/ 350393 h 6858000"/>
              <a:gd name="connsiteX69" fmla="*/ 4958691 w 5564179"/>
              <a:gd name="connsiteY69" fmla="*/ 357126 h 6858000"/>
              <a:gd name="connsiteX70" fmla="*/ 4959423 w 5564179"/>
              <a:gd name="connsiteY70" fmla="*/ 358526 h 6858000"/>
              <a:gd name="connsiteX71" fmla="*/ 4955983 w 5564179"/>
              <a:gd name="connsiteY71" fmla="*/ 532689 h 6858000"/>
              <a:gd name="connsiteX72" fmla="*/ 4962862 w 5564179"/>
              <a:gd name="connsiteY72" fmla="*/ 508402 h 6858000"/>
              <a:gd name="connsiteX73" fmla="*/ 4874413 w 5564179"/>
              <a:gd name="connsiteY73" fmla="*/ 299337 h 6858000"/>
              <a:gd name="connsiteX74" fmla="*/ 0 w 5564179"/>
              <a:gd name="connsiteY74" fmla="*/ 0 h 6858000"/>
              <a:gd name="connsiteX75" fmla="*/ 5564179 w 5564179"/>
              <a:gd name="connsiteY75" fmla="*/ 0 h 6858000"/>
              <a:gd name="connsiteX76" fmla="*/ 5564179 w 5564179"/>
              <a:gd name="connsiteY76" fmla="*/ 6858000 h 6858000"/>
              <a:gd name="connsiteX77" fmla="*/ 0 w 5564179"/>
              <a:gd name="connsiteY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4179" h="6858000">
                <a:moveTo>
                  <a:pt x="4864572" y="604360"/>
                </a:moveTo>
                <a:lnTo>
                  <a:pt x="4864584" y="604360"/>
                </a:lnTo>
                <a:lnTo>
                  <a:pt x="4864568" y="604364"/>
                </a:lnTo>
                <a:close/>
                <a:moveTo>
                  <a:pt x="4847259" y="382919"/>
                </a:moveTo>
                <a:cubicBezTo>
                  <a:pt x="4906152" y="382919"/>
                  <a:pt x="4954109" y="430564"/>
                  <a:pt x="4954109" y="489085"/>
                </a:cubicBezTo>
                <a:cubicBezTo>
                  <a:pt x="4954109" y="547606"/>
                  <a:pt x="4906160" y="595251"/>
                  <a:pt x="4847259" y="595251"/>
                </a:cubicBezTo>
                <a:cubicBezTo>
                  <a:pt x="4788359" y="595251"/>
                  <a:pt x="4740414" y="547606"/>
                  <a:pt x="4740414" y="489085"/>
                </a:cubicBezTo>
                <a:cubicBezTo>
                  <a:pt x="4740414" y="430513"/>
                  <a:pt x="4788367" y="382919"/>
                  <a:pt x="4847259" y="382919"/>
                </a:cubicBezTo>
                <a:close/>
                <a:moveTo>
                  <a:pt x="4873420" y="298716"/>
                </a:moveTo>
                <a:lnTo>
                  <a:pt x="4859294" y="317203"/>
                </a:lnTo>
                <a:lnTo>
                  <a:pt x="4860702" y="317875"/>
                </a:lnTo>
                <a:cubicBezTo>
                  <a:pt x="4917459" y="345633"/>
                  <a:pt x="4954362" y="400114"/>
                  <a:pt x="4961087" y="461224"/>
                </a:cubicBezTo>
                <a:cubicBezTo>
                  <a:pt x="4959004" y="452783"/>
                  <a:pt x="4955979" y="444702"/>
                  <a:pt x="4952176" y="437091"/>
                </a:cubicBezTo>
                <a:cubicBezTo>
                  <a:pt x="4919816" y="360961"/>
                  <a:pt x="4841372" y="313783"/>
                  <a:pt x="4757043" y="319634"/>
                </a:cubicBezTo>
                <a:lnTo>
                  <a:pt x="4755845" y="319737"/>
                </a:lnTo>
                <a:lnTo>
                  <a:pt x="4755374" y="342988"/>
                </a:lnTo>
                <a:lnTo>
                  <a:pt x="4756936" y="342731"/>
                </a:lnTo>
                <a:cubicBezTo>
                  <a:pt x="4819323" y="332013"/>
                  <a:pt x="4881505" y="354592"/>
                  <a:pt x="4923097" y="400216"/>
                </a:cubicBezTo>
                <a:cubicBezTo>
                  <a:pt x="4916479" y="394622"/>
                  <a:pt x="4909232" y="389807"/>
                  <a:pt x="4901467" y="385766"/>
                </a:cubicBezTo>
                <a:cubicBezTo>
                  <a:pt x="4830164" y="343146"/>
                  <a:pt x="4738745" y="350757"/>
                  <a:pt x="4674065" y="404719"/>
                </a:cubicBezTo>
                <a:lnTo>
                  <a:pt x="4673179" y="405494"/>
                </a:lnTo>
                <a:lnTo>
                  <a:pt x="4686522" y="424551"/>
                </a:lnTo>
                <a:lnTo>
                  <a:pt x="4687618" y="423412"/>
                </a:lnTo>
                <a:cubicBezTo>
                  <a:pt x="4731661" y="378408"/>
                  <a:pt x="4795092" y="360388"/>
                  <a:pt x="4855601" y="372865"/>
                </a:cubicBezTo>
                <a:cubicBezTo>
                  <a:pt x="4852838" y="372660"/>
                  <a:pt x="4850078" y="372553"/>
                  <a:pt x="4847263" y="372553"/>
                </a:cubicBezTo>
                <a:cubicBezTo>
                  <a:pt x="4841372" y="372553"/>
                  <a:pt x="4835588" y="373020"/>
                  <a:pt x="4829958" y="373846"/>
                </a:cubicBezTo>
                <a:cubicBezTo>
                  <a:pt x="4747087" y="380951"/>
                  <a:pt x="4677662" y="440507"/>
                  <a:pt x="4657230" y="521971"/>
                </a:cubicBezTo>
                <a:lnTo>
                  <a:pt x="4656918" y="523110"/>
                </a:lnTo>
                <a:lnTo>
                  <a:pt x="4679019" y="530724"/>
                </a:lnTo>
                <a:lnTo>
                  <a:pt x="4679228" y="529170"/>
                </a:lnTo>
                <a:cubicBezTo>
                  <a:pt x="4688246" y="467075"/>
                  <a:pt x="4728846" y="415497"/>
                  <a:pt x="4785137" y="390222"/>
                </a:cubicBezTo>
                <a:cubicBezTo>
                  <a:pt x="4777894" y="394729"/>
                  <a:pt x="4771169" y="400011"/>
                  <a:pt x="4765124" y="405913"/>
                </a:cubicBezTo>
                <a:cubicBezTo>
                  <a:pt x="4702262" y="460082"/>
                  <a:pt x="4681363" y="548847"/>
                  <a:pt x="4713000" y="626686"/>
                </a:cubicBezTo>
                <a:lnTo>
                  <a:pt x="4713470" y="627773"/>
                </a:lnTo>
                <a:lnTo>
                  <a:pt x="4735832" y="621040"/>
                </a:lnTo>
                <a:lnTo>
                  <a:pt x="4735100" y="619640"/>
                </a:lnTo>
                <a:cubicBezTo>
                  <a:pt x="4705705" y="564175"/>
                  <a:pt x="4707998" y="498767"/>
                  <a:pt x="4738540" y="445477"/>
                </a:cubicBezTo>
                <a:cubicBezTo>
                  <a:pt x="4735412" y="453194"/>
                  <a:pt x="4733068" y="461323"/>
                  <a:pt x="4731661" y="469764"/>
                </a:cubicBezTo>
                <a:cubicBezTo>
                  <a:pt x="4712897" y="550294"/>
                  <a:pt x="4748443" y="634344"/>
                  <a:pt x="4820110" y="678829"/>
                </a:cubicBezTo>
                <a:lnTo>
                  <a:pt x="4821102" y="679450"/>
                </a:lnTo>
                <a:lnTo>
                  <a:pt x="4835225" y="660963"/>
                </a:lnTo>
                <a:lnTo>
                  <a:pt x="4833817" y="660291"/>
                </a:lnTo>
                <a:cubicBezTo>
                  <a:pt x="4777060" y="632533"/>
                  <a:pt x="4740157" y="578052"/>
                  <a:pt x="4733432" y="516942"/>
                </a:cubicBezTo>
                <a:cubicBezTo>
                  <a:pt x="4735515" y="525383"/>
                  <a:pt x="4738540" y="533460"/>
                  <a:pt x="4742343" y="541075"/>
                </a:cubicBezTo>
                <a:cubicBezTo>
                  <a:pt x="4772991" y="612955"/>
                  <a:pt x="4844658" y="659046"/>
                  <a:pt x="4923465" y="659046"/>
                </a:cubicBezTo>
                <a:cubicBezTo>
                  <a:pt x="4928154" y="659046"/>
                  <a:pt x="4932847" y="658891"/>
                  <a:pt x="4937536" y="658579"/>
                </a:cubicBezTo>
                <a:lnTo>
                  <a:pt x="4938733" y="658476"/>
                </a:lnTo>
                <a:lnTo>
                  <a:pt x="4939204" y="635225"/>
                </a:lnTo>
                <a:lnTo>
                  <a:pt x="4937642" y="635486"/>
                </a:lnTo>
                <a:cubicBezTo>
                  <a:pt x="4875255" y="646204"/>
                  <a:pt x="4813073" y="623625"/>
                  <a:pt x="4771481" y="578001"/>
                </a:cubicBezTo>
                <a:cubicBezTo>
                  <a:pt x="4778099" y="583595"/>
                  <a:pt x="4785346" y="588411"/>
                  <a:pt x="4793111" y="592448"/>
                </a:cubicBezTo>
                <a:cubicBezTo>
                  <a:pt x="4823862" y="610832"/>
                  <a:pt x="4858365" y="619897"/>
                  <a:pt x="4892872" y="619897"/>
                </a:cubicBezTo>
                <a:cubicBezTo>
                  <a:pt x="4938322" y="619897"/>
                  <a:pt x="4983773" y="604206"/>
                  <a:pt x="5020569" y="573494"/>
                </a:cubicBezTo>
                <a:lnTo>
                  <a:pt x="5021454" y="572719"/>
                </a:lnTo>
                <a:lnTo>
                  <a:pt x="5008111" y="553659"/>
                </a:lnTo>
                <a:lnTo>
                  <a:pt x="5007020" y="554798"/>
                </a:lnTo>
                <a:cubicBezTo>
                  <a:pt x="4962977" y="599801"/>
                  <a:pt x="4899546" y="617822"/>
                  <a:pt x="4838981" y="605340"/>
                </a:cubicBezTo>
                <a:cubicBezTo>
                  <a:pt x="4841744" y="605550"/>
                  <a:pt x="4844504" y="605652"/>
                  <a:pt x="4847319" y="605652"/>
                </a:cubicBezTo>
                <a:cubicBezTo>
                  <a:pt x="4853210" y="605652"/>
                  <a:pt x="4858994" y="605186"/>
                  <a:pt x="4864624" y="604360"/>
                </a:cubicBezTo>
                <a:lnTo>
                  <a:pt x="4864584" y="604360"/>
                </a:lnTo>
                <a:lnTo>
                  <a:pt x="4923677" y="589653"/>
                </a:lnTo>
                <a:cubicBezTo>
                  <a:pt x="4979145" y="566068"/>
                  <a:pt x="5022027" y="517294"/>
                  <a:pt x="5037348" y="456199"/>
                </a:cubicBezTo>
                <a:lnTo>
                  <a:pt x="5037660" y="455060"/>
                </a:lnTo>
                <a:lnTo>
                  <a:pt x="5015560" y="447446"/>
                </a:lnTo>
                <a:lnTo>
                  <a:pt x="5015350" y="449000"/>
                </a:lnTo>
                <a:cubicBezTo>
                  <a:pt x="5006332" y="511043"/>
                  <a:pt x="4965732" y="562673"/>
                  <a:pt x="4909441" y="587944"/>
                </a:cubicBezTo>
                <a:cubicBezTo>
                  <a:pt x="4916684" y="583437"/>
                  <a:pt x="4923409" y="578155"/>
                  <a:pt x="4929454" y="572253"/>
                </a:cubicBezTo>
                <a:cubicBezTo>
                  <a:pt x="4992261" y="518085"/>
                  <a:pt x="5013211" y="429319"/>
                  <a:pt x="4981574" y="351481"/>
                </a:cubicBezTo>
                <a:lnTo>
                  <a:pt x="4981104" y="350393"/>
                </a:lnTo>
                <a:lnTo>
                  <a:pt x="4958691" y="357126"/>
                </a:lnTo>
                <a:lnTo>
                  <a:pt x="4959423" y="358526"/>
                </a:lnTo>
                <a:cubicBezTo>
                  <a:pt x="4988817" y="413939"/>
                  <a:pt x="4986524" y="479399"/>
                  <a:pt x="4955983" y="532689"/>
                </a:cubicBezTo>
                <a:cubicBezTo>
                  <a:pt x="4959110" y="524972"/>
                  <a:pt x="4961455" y="516843"/>
                  <a:pt x="4962862" y="508402"/>
                </a:cubicBezTo>
                <a:cubicBezTo>
                  <a:pt x="4981626" y="427872"/>
                  <a:pt x="4946079" y="343822"/>
                  <a:pt x="4874413" y="299337"/>
                </a:cubicBezTo>
                <a:close/>
                <a:moveTo>
                  <a:pt x="0" y="0"/>
                </a:moveTo>
                <a:lnTo>
                  <a:pt x="5564179" y="0"/>
                </a:lnTo>
                <a:lnTo>
                  <a:pt x="5564179" y="6858000"/>
                </a:lnTo>
                <a:lnTo>
                  <a:pt x="0" y="6858000"/>
                </a:lnTo>
                <a:close/>
              </a:path>
            </a:pathLst>
          </a:custGeom>
          <a:solidFill>
            <a:schemeClr val="bg2"/>
          </a:solidFill>
          <a:ln w="12700">
            <a:noFill/>
          </a:ln>
        </p:spPr>
        <p:txBody>
          <a:bodyPr wrap="square" lIns="216000" tIns="1260000" rIns="216000" anchor="ctr" anchorCtr="0">
            <a:noAutofit/>
          </a:bodyPr>
          <a:lstStyle>
            <a:lvl1pPr marL="0" marR="0" indent="0" algn="l" defTabSz="914034" rtl="0" eaLnBrk="1" fontAlgn="auto" latinLnBrk="0" hangingPunct="1">
              <a:lnSpc>
                <a:spcPct val="90000"/>
              </a:lnSpc>
              <a:spcBef>
                <a:spcPts val="600"/>
              </a:spcBef>
              <a:spcAft>
                <a:spcPts val="0"/>
              </a:spcAft>
              <a:buClrTx/>
              <a:buSzPct val="100000"/>
              <a:buFont typeface="+mj-lt"/>
              <a:buNone/>
              <a:tabLst/>
              <a:defRPr sz="1400"/>
            </a:lvl1pPr>
          </a:lstStyle>
          <a:p>
            <a:r>
              <a:rPr lang="en-GB"/>
              <a:t>1. Click icon to add an image</a:t>
            </a:r>
            <a:br>
              <a:rPr lang="en-GB"/>
            </a:br>
            <a:r>
              <a:rPr lang="en-GB"/>
              <a:t>2. Images with transparency will have a grey background unless you set the ‘Shape Fill’ to 'No Fill'</a:t>
            </a:r>
          </a:p>
        </p:txBody>
      </p:sp>
      <p:sp>
        <p:nvSpPr>
          <p:cNvPr id="7" name="Logo">
            <a:extLst>
              <a:ext uri="{FF2B5EF4-FFF2-40B4-BE49-F238E27FC236}">
                <a16:creationId xmlns:a16="http://schemas.microsoft.com/office/drawing/2014/main" id="{462D23CC-92D3-0B49-F2EB-29179D7B4E98}"/>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5" name="Footer Placeholder 5">
            <a:extLst>
              <a:ext uri="{FF2B5EF4-FFF2-40B4-BE49-F238E27FC236}">
                <a16:creationId xmlns:a16="http://schemas.microsoft.com/office/drawing/2014/main" id="{FD421F43-0E29-2ED5-1BB0-023B2415AD52}"/>
              </a:ext>
            </a:extLst>
          </p:cNvPr>
          <p:cNvSpPr>
            <a:spLocks noGrp="1"/>
          </p:cNvSpPr>
          <p:nvPr>
            <p:ph type="ftr" sz="quarter" idx="3"/>
          </p:nvPr>
        </p:nvSpPr>
        <p:spPr>
          <a:xfrm>
            <a:off x="524178" y="5829981"/>
            <a:ext cx="55728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38479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5FA956-71CB-42B5-EB10-F7D9918AA8D1}"/>
              </a:ext>
            </a:extLst>
          </p:cNvPr>
          <p:cNvSpPr>
            <a:spLocks noGrp="1"/>
          </p:cNvSpPr>
          <p:nvPr>
            <p:ph type="title"/>
          </p:nvPr>
        </p:nvSpPr>
        <p:spPr>
          <a:xfrm>
            <a:off x="524176" y="843561"/>
            <a:ext cx="9000000" cy="387798"/>
          </a:xfrm>
        </p:spPr>
        <p:txBody>
          <a:bodyPr/>
          <a:lstStyle>
            <a:lvl1pPr>
              <a:spcBef>
                <a:spcPts val="600"/>
              </a:spcBef>
              <a:defRPr>
                <a:solidFill>
                  <a:schemeClr val="tx1"/>
                </a:solidFill>
              </a:defRPr>
            </a:lvl1pPr>
          </a:lstStyle>
          <a:p>
            <a:r>
              <a:rPr lang="en-GB"/>
              <a:t>Click to edit Master title style</a:t>
            </a:r>
          </a:p>
        </p:txBody>
      </p:sp>
      <p:sp>
        <p:nvSpPr>
          <p:cNvPr id="4" name="Text Placeholder 5">
            <a:extLst>
              <a:ext uri="{FF2B5EF4-FFF2-40B4-BE49-F238E27FC236}">
                <a16:creationId xmlns:a16="http://schemas.microsoft.com/office/drawing/2014/main" id="{39A2118D-52AD-59BE-1DBC-7E218300AAC2}"/>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10" name="Rectangle 9">
            <a:extLst>
              <a:ext uri="{FF2B5EF4-FFF2-40B4-BE49-F238E27FC236}">
                <a16:creationId xmlns:a16="http://schemas.microsoft.com/office/drawing/2014/main" id="{71B48E4F-3140-2C35-325B-B5E41622266B}"/>
              </a:ext>
            </a:extLst>
          </p:cNvPr>
          <p:cNvSpPr/>
          <p:nvPr userDrawn="1"/>
        </p:nvSpPr>
        <p:spPr>
          <a:xfrm>
            <a:off x="515939"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1" name="Rectangle 10">
            <a:extLst>
              <a:ext uri="{FF2B5EF4-FFF2-40B4-BE49-F238E27FC236}">
                <a16:creationId xmlns:a16="http://schemas.microsoft.com/office/drawing/2014/main" id="{CF60802B-4815-1BD8-8125-DD974E819737}"/>
              </a:ext>
            </a:extLst>
          </p:cNvPr>
          <p:cNvSpPr/>
          <p:nvPr userDrawn="1"/>
        </p:nvSpPr>
        <p:spPr>
          <a:xfrm>
            <a:off x="6299405" y="1843314"/>
            <a:ext cx="5376658" cy="407125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GB" sz="1400">
              <a:solidFill>
                <a:schemeClr val="bg1"/>
              </a:solidFill>
            </a:endParaRPr>
          </a:p>
        </p:txBody>
      </p:sp>
      <p:sp>
        <p:nvSpPr>
          <p:cNvPr id="12" name="Content Placeholder 3">
            <a:extLst>
              <a:ext uri="{FF2B5EF4-FFF2-40B4-BE49-F238E27FC236}">
                <a16:creationId xmlns:a16="http://schemas.microsoft.com/office/drawing/2014/main" id="{63F03EFE-0C7A-EA17-CE30-23AF8765890B}"/>
              </a:ext>
            </a:extLst>
          </p:cNvPr>
          <p:cNvSpPr>
            <a:spLocks noGrp="1"/>
          </p:cNvSpPr>
          <p:nvPr>
            <p:ph sz="quarter" idx="11" hasCustomPrompt="1"/>
          </p:nvPr>
        </p:nvSpPr>
        <p:spPr>
          <a:xfrm>
            <a:off x="601918" y="1938484"/>
            <a:ext cx="5204700" cy="3880919"/>
          </a:xfrm>
          <a:solidFill>
            <a:schemeClr val="bg2"/>
          </a:solidFill>
          <a:ln>
            <a:noFill/>
          </a:ln>
        </p:spPr>
        <p:txBody>
          <a:bodyPr tIns="1080000" bIns="0" anchor="ctr" anchorCtr="0">
            <a:noAutofit/>
          </a:bodyPr>
          <a:lstStyle>
            <a:lvl1pPr marL="0" indent="0" algn="ctr">
              <a:lnSpc>
                <a:spcPct val="90000"/>
              </a:lnSpc>
              <a:spcBef>
                <a:spcPts val="600"/>
              </a:spcBef>
              <a:buNone/>
              <a:defRPr sz="1400">
                <a:solidFill>
                  <a:schemeClr val="tx1"/>
                </a:solidFill>
              </a:defRPr>
            </a:lvl1pPr>
          </a:lstStyle>
          <a:p>
            <a:r>
              <a:rPr lang="en-GB"/>
              <a:t>Click an icon to add content</a:t>
            </a:r>
          </a:p>
        </p:txBody>
      </p:sp>
      <p:sp>
        <p:nvSpPr>
          <p:cNvPr id="13" name="Content Placeholder 3">
            <a:extLst>
              <a:ext uri="{FF2B5EF4-FFF2-40B4-BE49-F238E27FC236}">
                <a16:creationId xmlns:a16="http://schemas.microsoft.com/office/drawing/2014/main" id="{C602C66F-CBBE-3A00-02A8-250A2D2445F6}"/>
              </a:ext>
            </a:extLst>
          </p:cNvPr>
          <p:cNvSpPr>
            <a:spLocks noGrp="1"/>
          </p:cNvSpPr>
          <p:nvPr>
            <p:ph sz="quarter" idx="12" hasCustomPrompt="1"/>
          </p:nvPr>
        </p:nvSpPr>
        <p:spPr>
          <a:xfrm>
            <a:off x="6385384" y="1938484"/>
            <a:ext cx="5204700" cy="3880919"/>
          </a:xfrm>
          <a:solidFill>
            <a:schemeClr val="bg2"/>
          </a:solidFill>
          <a:ln>
            <a:noFill/>
          </a:ln>
        </p:spPr>
        <p:txBody>
          <a:bodyPr tIns="1080000" bIns="0" anchor="ctr" anchorCtr="0">
            <a:noAutofit/>
          </a:bodyPr>
          <a:lstStyle>
            <a:lvl1pPr marL="0" indent="0" algn="ctr">
              <a:lnSpc>
                <a:spcPct val="90000"/>
              </a:lnSpc>
              <a:spcBef>
                <a:spcPts val="600"/>
              </a:spcBef>
              <a:buNone/>
              <a:defRPr sz="1400">
                <a:solidFill>
                  <a:schemeClr val="tx1"/>
                </a:solidFill>
              </a:defRPr>
            </a:lvl1pPr>
          </a:lstStyle>
          <a:p>
            <a:r>
              <a:rPr lang="en-GB"/>
              <a:t>Click an icon to add content</a:t>
            </a:r>
          </a:p>
        </p:txBody>
      </p:sp>
    </p:spTree>
    <p:extLst>
      <p:ext uri="{BB962C8B-B14F-4D97-AF65-F5344CB8AC3E}">
        <p14:creationId xmlns:p14="http://schemas.microsoft.com/office/powerpoint/2010/main" val="15835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843561"/>
            <a:ext cx="9000000" cy="387798"/>
          </a:xfrm>
        </p:spPr>
        <p:txBody>
          <a:bodyPr/>
          <a:lstStyle>
            <a:lvl1pPr>
              <a:spcBef>
                <a:spcPts val="600"/>
              </a:spcBef>
              <a:defRPr/>
            </a:lvl1pPr>
          </a:lstStyle>
          <a:p>
            <a:r>
              <a:rPr lang="en-GB"/>
              <a:t>Click to edit Master title style</a:t>
            </a:r>
          </a:p>
        </p:txBody>
      </p:sp>
      <p:sp>
        <p:nvSpPr>
          <p:cNvPr id="4" name="Text Placeholder 5">
            <a:extLst>
              <a:ext uri="{FF2B5EF4-FFF2-40B4-BE49-F238E27FC236}">
                <a16:creationId xmlns:a16="http://schemas.microsoft.com/office/drawing/2014/main" id="{A5EB7925-BD3F-F2E1-DD20-9A8AEDA1684B}"/>
              </a:ext>
            </a:extLst>
          </p:cNvPr>
          <p:cNvSpPr>
            <a:spLocks noGrp="1"/>
          </p:cNvSpPr>
          <p:nvPr>
            <p:ph type="body" sz="quarter" idx="10" hasCustomPrompt="1"/>
          </p:nvPr>
        </p:nvSpPr>
        <p:spPr>
          <a:xfrm>
            <a:off x="524176" y="1332115"/>
            <a:ext cx="9000000" cy="276999"/>
          </a:xfrm>
          <a:prstGeom prst="rect">
            <a:avLst/>
          </a:prstGeom>
        </p:spPr>
        <p:txBody>
          <a:bodyPr wrap="square" lIns="0" tIns="0" rIns="0" bIns="0">
            <a:spAutoFit/>
          </a:bodyPr>
          <a:lstStyle>
            <a:lvl1pPr marL="0" indent="0" algn="l">
              <a:spcBef>
                <a:spcPts val="600"/>
              </a:spcBef>
              <a:buNone/>
              <a:defRPr sz="2000">
                <a:solidFill>
                  <a:schemeClr val="accent1"/>
                </a:solidFill>
                <a:latin typeface="+mn-lt"/>
              </a:defRPr>
            </a:lvl1pPr>
          </a:lstStyle>
          <a:p>
            <a:pPr lvl="0"/>
            <a:r>
              <a:rPr lang="en-GB"/>
              <a:t>Click to edit subtitle</a:t>
            </a:r>
          </a:p>
        </p:txBody>
      </p:sp>
      <p:sp>
        <p:nvSpPr>
          <p:cNvPr id="5" name="Table Placeholder 4">
            <a:extLst>
              <a:ext uri="{FF2B5EF4-FFF2-40B4-BE49-F238E27FC236}">
                <a16:creationId xmlns:a16="http://schemas.microsoft.com/office/drawing/2014/main" id="{D86BB064-A5D9-BCF5-642C-D13D2C8924BD}"/>
              </a:ext>
            </a:extLst>
          </p:cNvPr>
          <p:cNvSpPr>
            <a:spLocks noGrp="1"/>
          </p:cNvSpPr>
          <p:nvPr>
            <p:ph type="tbl" sz="quarter" idx="11" hasCustomPrompt="1"/>
          </p:nvPr>
        </p:nvSpPr>
        <p:spPr>
          <a:xfrm>
            <a:off x="515939" y="1959429"/>
            <a:ext cx="11160124" cy="3860346"/>
          </a:xfrm>
          <a:solidFill>
            <a:schemeClr val="bg2"/>
          </a:solidFill>
        </p:spPr>
        <p:txBody>
          <a:bodyPr tIns="540000" anchor="ctr" anchorCtr="0">
            <a:noAutofit/>
          </a:bodyPr>
          <a:lstStyle>
            <a:lvl1pPr algn="ctr">
              <a:defRPr sz="1400"/>
            </a:lvl1pPr>
          </a:lstStyle>
          <a:p>
            <a:r>
              <a:rPr lang="en-GB"/>
              <a:t>Click icon to add a table</a:t>
            </a:r>
          </a:p>
        </p:txBody>
      </p:sp>
    </p:spTree>
    <p:extLst>
      <p:ext uri="{BB962C8B-B14F-4D97-AF65-F5344CB8AC3E}">
        <p14:creationId xmlns:p14="http://schemas.microsoft.com/office/powerpoint/2010/main" val="30363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p:txBody>
          <a:bodyPr/>
          <a:lstStyle>
            <a:lvl1pPr>
              <a:spcBef>
                <a:spcPts val="600"/>
              </a:spcBef>
              <a:defRPr/>
            </a:lvl1pPr>
          </a:lstStyle>
          <a:p>
            <a:r>
              <a:rPr lang="en-GB"/>
              <a:t>Click to edit Master title style</a:t>
            </a:r>
          </a:p>
        </p:txBody>
      </p:sp>
      <p:sp>
        <p:nvSpPr>
          <p:cNvPr id="11" name="Text Placeholder 10">
            <a:extLst>
              <a:ext uri="{FF2B5EF4-FFF2-40B4-BE49-F238E27FC236}">
                <a16:creationId xmlns:a16="http://schemas.microsoft.com/office/drawing/2014/main" id="{D0E65865-A901-C142-B376-C0DAE2DED8DB}"/>
              </a:ext>
            </a:extLst>
          </p:cNvPr>
          <p:cNvSpPr>
            <a:spLocks noGrp="1"/>
          </p:cNvSpPr>
          <p:nvPr>
            <p:ph type="body" sz="quarter" idx="10"/>
          </p:nvPr>
        </p:nvSpPr>
        <p:spPr>
          <a:xfrm>
            <a:off x="5241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5" name="Text Placeholder 14">
            <a:extLst>
              <a:ext uri="{FF2B5EF4-FFF2-40B4-BE49-F238E27FC236}">
                <a16:creationId xmlns:a16="http://schemas.microsoft.com/office/drawing/2014/main" id="{943BA5E0-E356-0F23-8307-723854FC7515}"/>
              </a:ext>
            </a:extLst>
          </p:cNvPr>
          <p:cNvSpPr>
            <a:spLocks noGrp="1"/>
          </p:cNvSpPr>
          <p:nvPr>
            <p:ph type="body" sz="quarter" idx="11"/>
          </p:nvPr>
        </p:nvSpPr>
        <p:spPr>
          <a:xfrm>
            <a:off x="803499" y="4160838"/>
            <a:ext cx="2091424" cy="387798"/>
          </a:xfrm>
        </p:spPr>
        <p:txBody>
          <a:bodyPr/>
          <a:lstStyle>
            <a:lvl1pPr algn="ctr">
              <a:defRPr sz="1400">
                <a:solidFill>
                  <a:schemeClr val="tx1"/>
                </a:solidFill>
              </a:defRPr>
            </a:lvl1pPr>
          </a:lstStyle>
          <a:p>
            <a:pPr lvl="0"/>
            <a:r>
              <a:rPr lang="en-GB"/>
              <a:t>Click to edit Master text styles</a:t>
            </a:r>
          </a:p>
        </p:txBody>
      </p:sp>
      <p:sp>
        <p:nvSpPr>
          <p:cNvPr id="16" name="Text Placeholder 15">
            <a:extLst>
              <a:ext uri="{FF2B5EF4-FFF2-40B4-BE49-F238E27FC236}">
                <a16:creationId xmlns:a16="http://schemas.microsoft.com/office/drawing/2014/main" id="{10EFA3C9-9D9D-C1B5-6EBD-7C154A89AFD2}"/>
              </a:ext>
            </a:extLst>
          </p:cNvPr>
          <p:cNvSpPr>
            <a:spLocks noGrp="1"/>
          </p:cNvSpPr>
          <p:nvPr>
            <p:ph type="body" sz="quarter" idx="12"/>
          </p:nvPr>
        </p:nvSpPr>
        <p:spPr>
          <a:xfrm>
            <a:off x="3352045"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7" name="Text Placeholder 14">
            <a:extLst>
              <a:ext uri="{FF2B5EF4-FFF2-40B4-BE49-F238E27FC236}">
                <a16:creationId xmlns:a16="http://schemas.microsoft.com/office/drawing/2014/main" id="{AD306230-DE3D-AC95-CD7C-5909ED415DE5}"/>
              </a:ext>
            </a:extLst>
          </p:cNvPr>
          <p:cNvSpPr>
            <a:spLocks noGrp="1"/>
          </p:cNvSpPr>
          <p:nvPr>
            <p:ph type="body" sz="quarter" idx="13"/>
          </p:nvPr>
        </p:nvSpPr>
        <p:spPr>
          <a:xfrm>
            <a:off x="3631366" y="4160838"/>
            <a:ext cx="2091424" cy="387798"/>
          </a:xfrm>
        </p:spPr>
        <p:txBody>
          <a:bodyPr/>
          <a:lstStyle>
            <a:lvl1pPr algn="ctr">
              <a:defRPr sz="1400">
                <a:solidFill>
                  <a:schemeClr val="tx1"/>
                </a:solidFill>
              </a:defRPr>
            </a:lvl1pPr>
          </a:lstStyle>
          <a:p>
            <a:pPr lvl="0"/>
            <a:r>
              <a:rPr lang="en-GB"/>
              <a:t>Click to edit Master text styles</a:t>
            </a:r>
          </a:p>
        </p:txBody>
      </p:sp>
      <p:sp>
        <p:nvSpPr>
          <p:cNvPr id="18" name="Text Placeholder 17">
            <a:extLst>
              <a:ext uri="{FF2B5EF4-FFF2-40B4-BE49-F238E27FC236}">
                <a16:creationId xmlns:a16="http://schemas.microsoft.com/office/drawing/2014/main" id="{13702030-0B12-943D-FC10-7CDE6777151C}"/>
              </a:ext>
            </a:extLst>
          </p:cNvPr>
          <p:cNvSpPr>
            <a:spLocks noGrp="1"/>
          </p:cNvSpPr>
          <p:nvPr>
            <p:ph type="body" sz="quarter" idx="14"/>
          </p:nvPr>
        </p:nvSpPr>
        <p:spPr>
          <a:xfrm>
            <a:off x="6188378"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19" name="Text Placeholder 14">
            <a:extLst>
              <a:ext uri="{FF2B5EF4-FFF2-40B4-BE49-F238E27FC236}">
                <a16:creationId xmlns:a16="http://schemas.microsoft.com/office/drawing/2014/main" id="{27063A98-A231-3FE9-77ED-B2F77393C61D}"/>
              </a:ext>
            </a:extLst>
          </p:cNvPr>
          <p:cNvSpPr>
            <a:spLocks noGrp="1"/>
          </p:cNvSpPr>
          <p:nvPr>
            <p:ph type="body" sz="quarter" idx="15"/>
          </p:nvPr>
        </p:nvSpPr>
        <p:spPr>
          <a:xfrm>
            <a:off x="6467699" y="4160838"/>
            <a:ext cx="2091424" cy="387798"/>
          </a:xfrm>
        </p:spPr>
        <p:txBody>
          <a:bodyPr/>
          <a:lstStyle>
            <a:lvl1pPr algn="ctr">
              <a:defRPr sz="1400">
                <a:solidFill>
                  <a:schemeClr val="tx1"/>
                </a:solidFill>
              </a:defRPr>
            </a:lvl1pPr>
          </a:lstStyle>
          <a:p>
            <a:pPr lvl="0"/>
            <a:r>
              <a:rPr lang="en-GB"/>
              <a:t>Click to edit Master text styles</a:t>
            </a:r>
          </a:p>
        </p:txBody>
      </p:sp>
      <p:sp>
        <p:nvSpPr>
          <p:cNvPr id="20" name="Text Placeholder 19">
            <a:extLst>
              <a:ext uri="{FF2B5EF4-FFF2-40B4-BE49-F238E27FC236}">
                <a16:creationId xmlns:a16="http://schemas.microsoft.com/office/drawing/2014/main" id="{B550058B-D44B-9761-0DA2-AF09B891BDE9}"/>
              </a:ext>
            </a:extLst>
          </p:cNvPr>
          <p:cNvSpPr>
            <a:spLocks noGrp="1"/>
          </p:cNvSpPr>
          <p:nvPr>
            <p:ph type="body" sz="quarter" idx="16"/>
          </p:nvPr>
        </p:nvSpPr>
        <p:spPr>
          <a:xfrm>
            <a:off x="9015414" y="2028581"/>
            <a:ext cx="2650066" cy="3174876"/>
          </a:xfrm>
          <a:custGeom>
            <a:avLst/>
            <a:gdLst>
              <a:gd name="connsiteX0" fmla="*/ 179224 w 2650066"/>
              <a:gd name="connsiteY0" fmla="*/ 0 h 3174876"/>
              <a:gd name="connsiteX1" fmla="*/ 2470842 w 2650066"/>
              <a:gd name="connsiteY1" fmla="*/ 0 h 3174876"/>
              <a:gd name="connsiteX2" fmla="*/ 2650066 w 2650066"/>
              <a:gd name="connsiteY2" fmla="*/ 179224 h 3174876"/>
              <a:gd name="connsiteX3" fmla="*/ 2650066 w 2650066"/>
              <a:gd name="connsiteY3" fmla="*/ 2995652 h 3174876"/>
              <a:gd name="connsiteX4" fmla="*/ 2470842 w 2650066"/>
              <a:gd name="connsiteY4" fmla="*/ 3174876 h 3174876"/>
              <a:gd name="connsiteX5" fmla="*/ 179224 w 2650066"/>
              <a:gd name="connsiteY5" fmla="*/ 3174876 h 3174876"/>
              <a:gd name="connsiteX6" fmla="*/ 0 w 2650066"/>
              <a:gd name="connsiteY6" fmla="*/ 2995652 h 3174876"/>
              <a:gd name="connsiteX7" fmla="*/ 0 w 2650066"/>
              <a:gd name="connsiteY7" fmla="*/ 179224 h 3174876"/>
              <a:gd name="connsiteX8" fmla="*/ 179224 w 2650066"/>
              <a:gd name="connsiteY8" fmla="*/ 0 h 317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066" h="3174876">
                <a:moveTo>
                  <a:pt x="179224" y="0"/>
                </a:moveTo>
                <a:lnTo>
                  <a:pt x="2470842" y="0"/>
                </a:lnTo>
                <a:cubicBezTo>
                  <a:pt x="2569825" y="0"/>
                  <a:pt x="2650066" y="80241"/>
                  <a:pt x="2650066" y="179224"/>
                </a:cubicBezTo>
                <a:lnTo>
                  <a:pt x="2650066" y="2995652"/>
                </a:lnTo>
                <a:cubicBezTo>
                  <a:pt x="2650066" y="3094635"/>
                  <a:pt x="2569825" y="3174876"/>
                  <a:pt x="2470842" y="3174876"/>
                </a:cubicBezTo>
                <a:lnTo>
                  <a:pt x="179224" y="3174876"/>
                </a:lnTo>
                <a:cubicBezTo>
                  <a:pt x="80241" y="3174876"/>
                  <a:pt x="0" y="3094635"/>
                  <a:pt x="0" y="2995652"/>
                </a:cubicBezTo>
                <a:lnTo>
                  <a:pt x="0" y="179224"/>
                </a:lnTo>
                <a:cubicBezTo>
                  <a:pt x="0" y="80241"/>
                  <a:pt x="80241" y="0"/>
                  <a:pt x="179224" y="0"/>
                </a:cubicBezTo>
                <a:close/>
              </a:path>
            </a:pathLst>
          </a:custGeom>
          <a:solidFill>
            <a:schemeClr val="accent2"/>
          </a:solidFill>
        </p:spPr>
        <p:txBody>
          <a:bodyPr wrap="square" tIns="1332000">
            <a:noAutofit/>
          </a:bodyPr>
          <a:lstStyle>
            <a:lvl1pPr algn="ctr">
              <a:defRPr sz="2000">
                <a:solidFill>
                  <a:schemeClr val="accent3"/>
                </a:solidFill>
              </a:defRPr>
            </a:lvl1pPr>
            <a:lvl2pPr marL="0" indent="0" algn="ctr">
              <a:buNone/>
              <a:defRPr sz="1400"/>
            </a:lvl2pPr>
            <a:lvl3pPr marL="180000" indent="0" algn="ctr">
              <a:buNone/>
              <a:defRPr/>
            </a:lvl3pPr>
            <a:lvl4pPr algn="ctr">
              <a:defRPr/>
            </a:lvl4pPr>
            <a:lvl5pPr algn="ctr">
              <a:defRPr/>
            </a:lvl5pPr>
          </a:lstStyle>
          <a:p>
            <a:pPr lvl="0"/>
            <a:r>
              <a:rPr lang="en-GB"/>
              <a:t>Click to edit Master text styles</a:t>
            </a:r>
          </a:p>
        </p:txBody>
      </p:sp>
      <p:sp>
        <p:nvSpPr>
          <p:cNvPr id="21" name="Text Placeholder 14">
            <a:extLst>
              <a:ext uri="{FF2B5EF4-FFF2-40B4-BE49-F238E27FC236}">
                <a16:creationId xmlns:a16="http://schemas.microsoft.com/office/drawing/2014/main" id="{5EF23178-04EE-8ECF-0C6E-72A50550FA0B}"/>
              </a:ext>
            </a:extLst>
          </p:cNvPr>
          <p:cNvSpPr>
            <a:spLocks noGrp="1"/>
          </p:cNvSpPr>
          <p:nvPr>
            <p:ph type="body" sz="quarter" idx="17"/>
          </p:nvPr>
        </p:nvSpPr>
        <p:spPr>
          <a:xfrm>
            <a:off x="9294735" y="4160838"/>
            <a:ext cx="2091424" cy="387798"/>
          </a:xfrm>
        </p:spPr>
        <p:txBody>
          <a:bodyPr/>
          <a:lstStyle>
            <a:lvl1pPr algn="ctr">
              <a:defRPr sz="1400">
                <a:solidFill>
                  <a:schemeClr val="tx1"/>
                </a:solidFill>
              </a:defRPr>
            </a:lvl1pPr>
          </a:lstStyle>
          <a:p>
            <a:pPr lvl="0"/>
            <a:r>
              <a:rPr lang="en-GB"/>
              <a:t>Click to edit Master text styles</a:t>
            </a:r>
          </a:p>
        </p:txBody>
      </p:sp>
      <p:sp>
        <p:nvSpPr>
          <p:cNvPr id="2" name="Footer Placeholder 5">
            <a:extLst>
              <a:ext uri="{FF2B5EF4-FFF2-40B4-BE49-F238E27FC236}">
                <a16:creationId xmlns:a16="http://schemas.microsoft.com/office/drawing/2014/main" id="{6F453794-B805-4DE0-107F-2BF9D396C4AB}"/>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42452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8">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9000000" cy="498598"/>
          </a:xfrm>
        </p:spPr>
        <p:txBody>
          <a:bodyPr/>
          <a:lstStyle>
            <a:lvl1pPr>
              <a:spcBef>
                <a:spcPts val="600"/>
              </a:spcBef>
              <a:defRPr sz="3600"/>
            </a:lvl1pPr>
          </a:lstStyle>
          <a:p>
            <a:r>
              <a:rPr lang="en-GB"/>
              <a:t>Click to edit Master title style</a:t>
            </a:r>
          </a:p>
        </p:txBody>
      </p:sp>
      <p:sp>
        <p:nvSpPr>
          <p:cNvPr id="28" name="Text Placeholder 27">
            <a:extLst>
              <a:ext uri="{FF2B5EF4-FFF2-40B4-BE49-F238E27FC236}">
                <a16:creationId xmlns:a16="http://schemas.microsoft.com/office/drawing/2014/main" id="{80AA675D-0715-087B-2272-B27ECA5FF026}"/>
              </a:ext>
            </a:extLst>
          </p:cNvPr>
          <p:cNvSpPr>
            <a:spLocks noGrp="1"/>
          </p:cNvSpPr>
          <p:nvPr>
            <p:ph type="body" sz="quarter" idx="10" hasCustomPrompt="1"/>
          </p:nvPr>
        </p:nvSpPr>
        <p:spPr>
          <a:xfrm>
            <a:off x="711878" y="2049713"/>
            <a:ext cx="5128226" cy="2908489"/>
          </a:xfrm>
        </p:spPr>
        <p:txBody>
          <a:bodyPr>
            <a:spAutoFit/>
          </a:bodyPr>
          <a:lstStyle>
            <a:lvl1pPr>
              <a:spcBef>
                <a:spcPts val="600"/>
              </a:spcBef>
              <a:defRPr sz="210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711877" y="4560727"/>
            <a:ext cx="5128219" cy="332399"/>
          </a:xfrm>
        </p:spPr>
        <p:txBody>
          <a:bodyPr>
            <a:spAutoFit/>
          </a:bodyPr>
          <a:lstStyle>
            <a:lvl1pPr>
              <a:defRPr sz="2400"/>
            </a:lvl1pPr>
          </a:lstStyle>
          <a:p>
            <a:pPr lvl="0"/>
            <a:r>
              <a:rPr lang="en-GB"/>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6351897"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2" name="Text Placeholder 27">
            <a:extLst>
              <a:ext uri="{FF2B5EF4-FFF2-40B4-BE49-F238E27FC236}">
                <a16:creationId xmlns:a16="http://schemas.microsoft.com/office/drawing/2014/main" id="{C61DAF33-7D78-AB27-426D-27FE6C99ABB3}"/>
              </a:ext>
            </a:extLst>
          </p:cNvPr>
          <p:cNvSpPr>
            <a:spLocks noGrp="1"/>
          </p:cNvSpPr>
          <p:nvPr>
            <p:ph type="body" sz="quarter" idx="13" hasCustomPrompt="1"/>
          </p:nvPr>
        </p:nvSpPr>
        <p:spPr>
          <a:xfrm>
            <a:off x="9284059" y="2209739"/>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6351898" y="3304422"/>
            <a:ext cx="2291698" cy="387798"/>
          </a:xfrm>
        </p:spPr>
        <p:txBody>
          <a:bodyPr wrap="square">
            <a:spAutoFit/>
          </a:bodyPr>
          <a:lstStyle>
            <a:lvl1pPr>
              <a:defRPr sz="1400"/>
            </a:lvl1pPr>
          </a:lstStyle>
          <a:p>
            <a:pPr lvl="0"/>
            <a:r>
              <a:rPr lang="en-GB"/>
              <a:t>Click to edit Master text styles</a:t>
            </a:r>
          </a:p>
        </p:txBody>
      </p:sp>
      <p:sp>
        <p:nvSpPr>
          <p:cNvPr id="36" name="Text Placeholder 29">
            <a:extLst>
              <a:ext uri="{FF2B5EF4-FFF2-40B4-BE49-F238E27FC236}">
                <a16:creationId xmlns:a16="http://schemas.microsoft.com/office/drawing/2014/main" id="{0F226518-F652-A8DD-26B5-B773B72F47F5}"/>
              </a:ext>
            </a:extLst>
          </p:cNvPr>
          <p:cNvSpPr>
            <a:spLocks noGrp="1"/>
          </p:cNvSpPr>
          <p:nvPr>
            <p:ph type="body" sz="quarter" idx="17"/>
          </p:nvPr>
        </p:nvSpPr>
        <p:spPr>
          <a:xfrm>
            <a:off x="9284059" y="3304422"/>
            <a:ext cx="2291698" cy="387798"/>
          </a:xfrm>
        </p:spPr>
        <p:txBody>
          <a:bodyPr wrap="square">
            <a:spAutoFit/>
          </a:bodyPr>
          <a:lstStyle>
            <a:lvl1pPr>
              <a:defRPr sz="1400"/>
            </a:lvl1pPr>
          </a:lstStyle>
          <a:p>
            <a:pPr lvl="0"/>
            <a:r>
              <a:rPr lang="en-GB"/>
              <a:t>Click to edit Master text styles</a:t>
            </a:r>
          </a:p>
        </p:txBody>
      </p:sp>
      <p:sp>
        <p:nvSpPr>
          <p:cNvPr id="37" name="Text Placeholder 27">
            <a:extLst>
              <a:ext uri="{FF2B5EF4-FFF2-40B4-BE49-F238E27FC236}">
                <a16:creationId xmlns:a16="http://schemas.microsoft.com/office/drawing/2014/main" id="{5C95F63C-69DA-E5F7-066F-AAFA75BD1116}"/>
              </a:ext>
            </a:extLst>
          </p:cNvPr>
          <p:cNvSpPr>
            <a:spLocks noGrp="1"/>
          </p:cNvSpPr>
          <p:nvPr>
            <p:ph type="body" sz="quarter" idx="18" hasCustomPrompt="1"/>
          </p:nvPr>
        </p:nvSpPr>
        <p:spPr>
          <a:xfrm>
            <a:off x="6351897"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8" name="Text Placeholder 27">
            <a:extLst>
              <a:ext uri="{FF2B5EF4-FFF2-40B4-BE49-F238E27FC236}">
                <a16:creationId xmlns:a16="http://schemas.microsoft.com/office/drawing/2014/main" id="{D95EE35F-EFAD-DC38-D8DF-9A81A0B78548}"/>
              </a:ext>
            </a:extLst>
          </p:cNvPr>
          <p:cNvSpPr>
            <a:spLocks noGrp="1"/>
          </p:cNvSpPr>
          <p:nvPr>
            <p:ph type="body" sz="quarter" idx="19" hasCustomPrompt="1"/>
          </p:nvPr>
        </p:nvSpPr>
        <p:spPr>
          <a:xfrm>
            <a:off x="9284059" y="4018550"/>
            <a:ext cx="2291699" cy="1218795"/>
          </a:xfrm>
        </p:spPr>
        <p:txBody>
          <a:bodyPr wrap="square">
            <a:spAutoFit/>
          </a:bodyPr>
          <a:lstStyle>
            <a:lvl1pPr>
              <a:spcBef>
                <a:spcPts val="600"/>
              </a:spcBef>
              <a:defRPr sz="88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9" name="Text Placeholder 29">
            <a:extLst>
              <a:ext uri="{FF2B5EF4-FFF2-40B4-BE49-F238E27FC236}">
                <a16:creationId xmlns:a16="http://schemas.microsoft.com/office/drawing/2014/main" id="{CB4EC8E2-1864-8B9E-7A05-66F6288C4652}"/>
              </a:ext>
            </a:extLst>
          </p:cNvPr>
          <p:cNvSpPr>
            <a:spLocks noGrp="1"/>
          </p:cNvSpPr>
          <p:nvPr>
            <p:ph type="body" sz="quarter" idx="20"/>
          </p:nvPr>
        </p:nvSpPr>
        <p:spPr>
          <a:xfrm>
            <a:off x="6351898" y="5113233"/>
            <a:ext cx="2291698" cy="387798"/>
          </a:xfrm>
        </p:spPr>
        <p:txBody>
          <a:bodyPr wrap="square">
            <a:spAutoFit/>
          </a:bodyPr>
          <a:lstStyle>
            <a:lvl1pPr>
              <a:defRPr sz="1400"/>
            </a:lvl1pPr>
          </a:lstStyle>
          <a:p>
            <a:pPr lvl="0"/>
            <a:r>
              <a:rPr lang="en-GB"/>
              <a:t>Click to edit Master text styles</a:t>
            </a:r>
          </a:p>
        </p:txBody>
      </p:sp>
      <p:sp>
        <p:nvSpPr>
          <p:cNvPr id="40" name="Text Placeholder 29">
            <a:extLst>
              <a:ext uri="{FF2B5EF4-FFF2-40B4-BE49-F238E27FC236}">
                <a16:creationId xmlns:a16="http://schemas.microsoft.com/office/drawing/2014/main" id="{28F3645B-95BD-4E3D-8D50-8B41585F48E2}"/>
              </a:ext>
            </a:extLst>
          </p:cNvPr>
          <p:cNvSpPr>
            <a:spLocks noGrp="1"/>
          </p:cNvSpPr>
          <p:nvPr>
            <p:ph type="body" sz="quarter" idx="21"/>
          </p:nvPr>
        </p:nvSpPr>
        <p:spPr>
          <a:xfrm>
            <a:off x="9284059" y="5113233"/>
            <a:ext cx="2291698" cy="387798"/>
          </a:xfrm>
        </p:spPr>
        <p:txBody>
          <a:bodyPr wrap="square">
            <a:spAutoFit/>
          </a:bodyPr>
          <a:lstStyle>
            <a:lvl1pPr>
              <a:defRPr sz="1400"/>
            </a:lvl1pPr>
          </a:lstStyle>
          <a:p>
            <a:pPr lvl="0"/>
            <a:r>
              <a:rPr lang="en-GB"/>
              <a:t>Click to edit Master text styles</a:t>
            </a:r>
          </a:p>
        </p:txBody>
      </p:sp>
      <p:sp>
        <p:nvSpPr>
          <p:cNvPr id="2" name="Footer Placeholder 5">
            <a:extLst>
              <a:ext uri="{FF2B5EF4-FFF2-40B4-BE49-F238E27FC236}">
                <a16:creationId xmlns:a16="http://schemas.microsoft.com/office/drawing/2014/main" id="{C55AAF96-564B-1F1E-ED12-C21757DE2A6A}"/>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5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5B864767-E387-5601-FFBA-E8EE79DE8685}"/>
              </a:ext>
            </a:extLst>
          </p:cNvPr>
          <p:cNvSpPr>
            <a:spLocks noGrp="1"/>
          </p:cNvSpPr>
          <p:nvPr>
            <p:ph type="chart" sz="quarter" idx="17" hasCustomPrompt="1"/>
          </p:nvPr>
        </p:nvSpPr>
        <p:spPr>
          <a:xfrm>
            <a:off x="524176" y="2077732"/>
            <a:ext cx="4301824" cy="2702535"/>
          </a:xfrm>
          <a:solidFill>
            <a:schemeClr val="bg2"/>
          </a:solidFill>
        </p:spPr>
        <p:txBody>
          <a:bodyPr tIns="540000" anchor="ctr" anchorCtr="0">
            <a:noAutofit/>
          </a:bodyPr>
          <a:lstStyle>
            <a:lvl1pPr algn="ctr">
              <a:defRPr/>
            </a:lvl1pPr>
          </a:lstStyle>
          <a:p>
            <a:r>
              <a:rPr lang="en-GB"/>
              <a:t>Click icon to add a chart</a:t>
            </a:r>
          </a:p>
        </p:txBody>
      </p:sp>
      <p:sp>
        <p:nvSpPr>
          <p:cNvPr id="20" name="Rectangle: Rounded Corners 19">
            <a:extLst>
              <a:ext uri="{FF2B5EF4-FFF2-40B4-BE49-F238E27FC236}">
                <a16:creationId xmlns:a16="http://schemas.microsoft.com/office/drawing/2014/main" id="{AC854073-CD85-F38B-F4DA-08493C58C1EE}"/>
              </a:ext>
            </a:extLst>
          </p:cNvPr>
          <p:cNvSpPr/>
          <p:nvPr userDrawn="1"/>
        </p:nvSpPr>
        <p:spPr>
          <a:xfrm>
            <a:off x="5215467" y="1030515"/>
            <a:ext cx="6452357" cy="5421086"/>
          </a:xfrm>
          <a:prstGeom prst="roundRect">
            <a:avLst>
              <a:gd name="adj" fmla="val 18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n-lt"/>
              <a:ea typeface="+mn-ea"/>
              <a:cs typeface="+mn-cs"/>
            </a:endParaRPr>
          </a:p>
        </p:txBody>
      </p:sp>
      <p:sp>
        <p:nvSpPr>
          <p:cNvPr id="3" name="Title 2">
            <a:extLst>
              <a:ext uri="{FF2B5EF4-FFF2-40B4-BE49-F238E27FC236}">
                <a16:creationId xmlns:a16="http://schemas.microsoft.com/office/drawing/2014/main" id="{615E02B1-71E5-2C8D-9A69-3B0EE06D68A2}"/>
              </a:ext>
            </a:extLst>
          </p:cNvPr>
          <p:cNvSpPr>
            <a:spLocks noGrp="1"/>
          </p:cNvSpPr>
          <p:nvPr>
            <p:ph type="title"/>
          </p:nvPr>
        </p:nvSpPr>
        <p:spPr>
          <a:xfrm>
            <a:off x="524176" y="1131148"/>
            <a:ext cx="4301824" cy="997196"/>
          </a:xfrm>
        </p:spPr>
        <p:txBody>
          <a:bodyPr/>
          <a:lstStyle>
            <a:lvl1pPr>
              <a:spcBef>
                <a:spcPts val="600"/>
              </a:spcBef>
              <a:defRPr sz="3600"/>
            </a:lvl1pPr>
          </a:lstStyle>
          <a:p>
            <a:r>
              <a:rPr lang="en-GB"/>
              <a:t>Click to edit Master title style</a:t>
            </a:r>
          </a:p>
        </p:txBody>
      </p:sp>
      <p:sp>
        <p:nvSpPr>
          <p:cNvPr id="30" name="Text Placeholder 29">
            <a:extLst>
              <a:ext uri="{FF2B5EF4-FFF2-40B4-BE49-F238E27FC236}">
                <a16:creationId xmlns:a16="http://schemas.microsoft.com/office/drawing/2014/main" id="{FD67D57F-5751-1794-CE27-C9DB2C6F224A}"/>
              </a:ext>
            </a:extLst>
          </p:cNvPr>
          <p:cNvSpPr>
            <a:spLocks noGrp="1"/>
          </p:cNvSpPr>
          <p:nvPr>
            <p:ph type="body" sz="quarter" idx="11"/>
          </p:nvPr>
        </p:nvSpPr>
        <p:spPr>
          <a:xfrm>
            <a:off x="899826" y="5043924"/>
            <a:ext cx="3913892" cy="249299"/>
          </a:xfrm>
        </p:spPr>
        <p:txBody>
          <a:bodyPr wrap="square">
            <a:spAutoFit/>
          </a:bodyPr>
          <a:lstStyle>
            <a:lvl1pPr>
              <a:defRPr sz="1800"/>
            </a:lvl1pPr>
          </a:lstStyle>
          <a:p>
            <a:pPr lvl="0"/>
            <a:r>
              <a:rPr lang="en-GB"/>
              <a:t>Click to edit Master text styles</a:t>
            </a:r>
          </a:p>
        </p:txBody>
      </p:sp>
      <p:sp>
        <p:nvSpPr>
          <p:cNvPr id="31" name="Text Placeholder 27">
            <a:extLst>
              <a:ext uri="{FF2B5EF4-FFF2-40B4-BE49-F238E27FC236}">
                <a16:creationId xmlns:a16="http://schemas.microsoft.com/office/drawing/2014/main" id="{CD049B8F-1C97-46A8-639E-A9E713C0669C}"/>
              </a:ext>
            </a:extLst>
          </p:cNvPr>
          <p:cNvSpPr>
            <a:spLocks noGrp="1"/>
          </p:cNvSpPr>
          <p:nvPr>
            <p:ph type="body" sz="quarter" idx="12" hasCustomPrompt="1"/>
          </p:nvPr>
        </p:nvSpPr>
        <p:spPr>
          <a:xfrm>
            <a:off x="5911630" y="1550724"/>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5" name="Text Placeholder 29">
            <a:extLst>
              <a:ext uri="{FF2B5EF4-FFF2-40B4-BE49-F238E27FC236}">
                <a16:creationId xmlns:a16="http://schemas.microsoft.com/office/drawing/2014/main" id="{5A5726B2-F939-4E34-2233-3FA69C61639E}"/>
              </a:ext>
            </a:extLst>
          </p:cNvPr>
          <p:cNvSpPr>
            <a:spLocks noGrp="1"/>
          </p:cNvSpPr>
          <p:nvPr>
            <p:ph type="body" sz="quarter" idx="16"/>
          </p:nvPr>
        </p:nvSpPr>
        <p:spPr>
          <a:xfrm>
            <a:off x="5911631" y="2550889"/>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3" name="Text Placeholder 27">
            <a:extLst>
              <a:ext uri="{FF2B5EF4-FFF2-40B4-BE49-F238E27FC236}">
                <a16:creationId xmlns:a16="http://schemas.microsoft.com/office/drawing/2014/main" id="{6A17BCD8-B688-E687-09C1-A53E2B345D10}"/>
              </a:ext>
            </a:extLst>
          </p:cNvPr>
          <p:cNvSpPr>
            <a:spLocks noGrp="1"/>
          </p:cNvSpPr>
          <p:nvPr>
            <p:ph type="body" sz="quarter" idx="18" hasCustomPrompt="1"/>
          </p:nvPr>
        </p:nvSpPr>
        <p:spPr>
          <a:xfrm>
            <a:off x="8898555" y="1550724"/>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4" name="Text Placeholder 29">
            <a:extLst>
              <a:ext uri="{FF2B5EF4-FFF2-40B4-BE49-F238E27FC236}">
                <a16:creationId xmlns:a16="http://schemas.microsoft.com/office/drawing/2014/main" id="{97A436FD-A354-B370-69D7-3F0A407BD957}"/>
              </a:ext>
            </a:extLst>
          </p:cNvPr>
          <p:cNvSpPr>
            <a:spLocks noGrp="1"/>
          </p:cNvSpPr>
          <p:nvPr>
            <p:ph type="body" sz="quarter" idx="19"/>
          </p:nvPr>
        </p:nvSpPr>
        <p:spPr>
          <a:xfrm>
            <a:off x="8898556" y="2550889"/>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7" name="Text Placeholder 27">
            <a:extLst>
              <a:ext uri="{FF2B5EF4-FFF2-40B4-BE49-F238E27FC236}">
                <a16:creationId xmlns:a16="http://schemas.microsoft.com/office/drawing/2014/main" id="{396E4A2D-6092-C89B-A203-1AB7030B7396}"/>
              </a:ext>
            </a:extLst>
          </p:cNvPr>
          <p:cNvSpPr>
            <a:spLocks noGrp="1"/>
          </p:cNvSpPr>
          <p:nvPr>
            <p:ph type="body" sz="quarter" idx="20" hasCustomPrompt="1"/>
          </p:nvPr>
        </p:nvSpPr>
        <p:spPr>
          <a:xfrm>
            <a:off x="5911630" y="4101226"/>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29" name="Text Placeholder 29">
            <a:extLst>
              <a:ext uri="{FF2B5EF4-FFF2-40B4-BE49-F238E27FC236}">
                <a16:creationId xmlns:a16="http://schemas.microsoft.com/office/drawing/2014/main" id="{BD37BED9-C005-AD18-1A01-62EAA274AB46}"/>
              </a:ext>
            </a:extLst>
          </p:cNvPr>
          <p:cNvSpPr>
            <a:spLocks noGrp="1"/>
          </p:cNvSpPr>
          <p:nvPr>
            <p:ph type="body" sz="quarter" idx="21"/>
          </p:nvPr>
        </p:nvSpPr>
        <p:spPr>
          <a:xfrm>
            <a:off x="5911631" y="5101391"/>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33" name="Text Placeholder 27">
            <a:extLst>
              <a:ext uri="{FF2B5EF4-FFF2-40B4-BE49-F238E27FC236}">
                <a16:creationId xmlns:a16="http://schemas.microsoft.com/office/drawing/2014/main" id="{E9310EB1-3DC6-2ECD-2A79-0B95C0EB0D8D}"/>
              </a:ext>
            </a:extLst>
          </p:cNvPr>
          <p:cNvSpPr>
            <a:spLocks noGrp="1"/>
          </p:cNvSpPr>
          <p:nvPr>
            <p:ph type="body" sz="quarter" idx="22" hasCustomPrompt="1"/>
          </p:nvPr>
        </p:nvSpPr>
        <p:spPr>
          <a:xfrm>
            <a:off x="8898555" y="4101226"/>
            <a:ext cx="2291699" cy="997196"/>
          </a:xfrm>
        </p:spPr>
        <p:txBody>
          <a:bodyPr wrap="square">
            <a:spAutoFit/>
          </a:bodyPr>
          <a:lstStyle>
            <a:lvl1pPr>
              <a:spcBef>
                <a:spcPts val="600"/>
              </a:spcBef>
              <a:defRPr sz="7200">
                <a:solidFill>
                  <a:schemeClr val="accent1"/>
                </a:solidFill>
                <a:latin typeface="Noto Sans Mono" panose="020B0509040504020204" pitchFamily="50" charset="0"/>
                <a:ea typeface="Noto Sans Mono" panose="020B0509040504020204" pitchFamily="50" charset="0"/>
                <a:cs typeface="Noto Sans Mono" panose="020B0509040504020204" pitchFamily="50" charset="0"/>
              </a:defRPr>
            </a:lvl1pPr>
          </a:lstStyle>
          <a:p>
            <a:pPr lvl="0"/>
            <a:r>
              <a:rPr lang="en-GB"/>
              <a:t>XX%</a:t>
            </a:r>
          </a:p>
        </p:txBody>
      </p:sp>
      <p:sp>
        <p:nvSpPr>
          <p:cNvPr id="34" name="Text Placeholder 29">
            <a:extLst>
              <a:ext uri="{FF2B5EF4-FFF2-40B4-BE49-F238E27FC236}">
                <a16:creationId xmlns:a16="http://schemas.microsoft.com/office/drawing/2014/main" id="{F7AF89CE-FFC3-C095-BDCB-EEB4D49477AF}"/>
              </a:ext>
            </a:extLst>
          </p:cNvPr>
          <p:cNvSpPr>
            <a:spLocks noGrp="1"/>
          </p:cNvSpPr>
          <p:nvPr>
            <p:ph type="body" sz="quarter" idx="23"/>
          </p:nvPr>
        </p:nvSpPr>
        <p:spPr>
          <a:xfrm>
            <a:off x="8898556" y="5101391"/>
            <a:ext cx="2291698" cy="387798"/>
          </a:xfrm>
        </p:spPr>
        <p:txBody>
          <a:bodyPr wrap="square">
            <a:spAutoFit/>
          </a:bodyPr>
          <a:lstStyle>
            <a:lvl1pPr>
              <a:defRPr sz="1400">
                <a:solidFill>
                  <a:schemeClr val="tx1"/>
                </a:solidFill>
              </a:defRPr>
            </a:lvl1pPr>
          </a:lstStyle>
          <a:p>
            <a:pPr lvl="0"/>
            <a:r>
              <a:rPr lang="en-GB"/>
              <a:t>Click to edit Master text styles</a:t>
            </a:r>
          </a:p>
        </p:txBody>
      </p:sp>
      <p:sp>
        <p:nvSpPr>
          <p:cNvPr id="2" name="Footer Placeholder 5">
            <a:extLst>
              <a:ext uri="{FF2B5EF4-FFF2-40B4-BE49-F238E27FC236}">
                <a16:creationId xmlns:a16="http://schemas.microsoft.com/office/drawing/2014/main" id="{BB3E9989-85E7-EFBE-1B7A-953E5A32C6DA}"/>
              </a:ext>
            </a:extLst>
          </p:cNvPr>
          <p:cNvSpPr>
            <a:spLocks noGrp="1"/>
          </p:cNvSpPr>
          <p:nvPr>
            <p:ph type="ftr" sz="quarter" idx="3"/>
          </p:nvPr>
        </p:nvSpPr>
        <p:spPr>
          <a:xfrm>
            <a:off x="524178" y="5829981"/>
            <a:ext cx="4302000"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176581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rectangular device&#10;&#10;Description automatically generated">
            <a:extLst>
              <a:ext uri="{FF2B5EF4-FFF2-40B4-BE49-F238E27FC236}">
                <a16:creationId xmlns:a16="http://schemas.microsoft.com/office/drawing/2014/main" id="{8F56C7BA-AF00-04C5-DA7D-FD7A174CF0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478"/>
          <a:stretch/>
        </p:blipFill>
        <p:spPr>
          <a:xfrm>
            <a:off x="7678507" y="2567826"/>
            <a:ext cx="4513493" cy="4280308"/>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2298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75E-6 0.04306 L -3.75E-6 -4.07407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127E1FCD-C062-CED1-B3BD-A333E3A63CDE}"/>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tx1"/>
                </a:solidFill>
              </a:defRPr>
            </a:lvl1pPr>
          </a:lstStyle>
          <a:p>
            <a:endParaRPr lang="en-GB"/>
          </a:p>
        </p:txBody>
      </p:sp>
    </p:spTree>
    <p:extLst>
      <p:ext uri="{BB962C8B-B14F-4D97-AF65-F5344CB8AC3E}">
        <p14:creationId xmlns:p14="http://schemas.microsoft.com/office/powerpoint/2010/main" val="213321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1"/>
        </a:solidFill>
        <a:effectLst/>
      </p:bgPr>
    </p:bg>
    <p:spTree>
      <p:nvGrpSpPr>
        <p:cNvPr id="1" name=""/>
        <p:cNvGrpSpPr/>
        <p:nvPr/>
      </p:nvGrpSpPr>
      <p:grpSpPr>
        <a:xfrm>
          <a:off x="0" y="0"/>
          <a:ext cx="0" cy="0"/>
          <a:chOff x="0" y="0"/>
          <a:chExt cx="0" cy="0"/>
        </a:xfrm>
      </p:grpSpPr>
      <p:sp>
        <p:nvSpPr>
          <p:cNvPr id="7" name="Logo">
            <a:extLst>
              <a:ext uri="{FF2B5EF4-FFF2-40B4-BE49-F238E27FC236}">
                <a16:creationId xmlns:a16="http://schemas.microsoft.com/office/drawing/2014/main" id="{228D345F-8360-8CBD-C59F-797EC88144F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7A4A24D4-3199-586A-5BD0-178064375CBB}"/>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3" name="Straight Connector 2">
            <a:extLst>
              <a:ext uri="{FF2B5EF4-FFF2-40B4-BE49-F238E27FC236}">
                <a16:creationId xmlns:a16="http://schemas.microsoft.com/office/drawing/2014/main" id="{23F6F8EA-80AE-BC4D-329B-AD833200E230}"/>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 Placeholder 28">
            <a:extLst>
              <a:ext uri="{FF2B5EF4-FFF2-40B4-BE49-F238E27FC236}">
                <a16:creationId xmlns:a16="http://schemas.microsoft.com/office/drawing/2014/main" id="{1562FFFB-C58F-9AA1-CFF5-0AA308A717C1}"/>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52446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2"/>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tmplLst>
          <p:tmpl>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4"/>
                        </p:tgtEl>
                        <p:attrNameLst>
                          <p:attrName>ppt_x</p:attrName>
                          <p:attrName>ppt_y</p:attrName>
                        </p:attrNameLst>
                      </p:cBhvr>
                      <p:rCtr x="0" y="1736"/>
                    </p:animMotion>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B29AE98E-D53B-0FA5-B14A-3CD561179F85}"/>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DF1FBE0A-8892-5041-A14F-B54ADCDDA746}"/>
              </a:ext>
            </a:extLst>
          </p:cNvPr>
          <p:cNvSpPr>
            <a:spLocks noGrp="1"/>
          </p:cNvSpPr>
          <p:nvPr>
            <p:ph type="title" hasCustomPrompt="1"/>
          </p:nvPr>
        </p:nvSpPr>
        <p:spPr>
          <a:xfrm>
            <a:off x="524178" y="3523532"/>
            <a:ext cx="4394955" cy="830997"/>
          </a:xfrm>
          <a:prstGeom prst="rect">
            <a:avLst/>
          </a:prstGeom>
        </p:spPr>
        <p:txBody>
          <a:bodyPr wrap="square" lIns="0" tIns="0" rIns="0" bIns="0" anchor="b" anchorCtr="0">
            <a:spAutoFit/>
          </a:bodyPr>
          <a:lstStyle>
            <a:lvl1pPr algn="l">
              <a:spcBef>
                <a:spcPts val="600"/>
              </a:spcBef>
              <a:defRPr sz="6000" b="0">
                <a:solidFill>
                  <a:schemeClr val="bg1"/>
                </a:solidFill>
                <a:latin typeface="+mj-lt"/>
              </a:defRPr>
            </a:lvl1pPr>
          </a:lstStyle>
          <a:p>
            <a:r>
              <a:rPr lang="en-GB"/>
              <a:t>Thank you</a:t>
            </a:r>
          </a:p>
        </p:txBody>
      </p:sp>
      <p:cxnSp>
        <p:nvCxnSpPr>
          <p:cNvPr id="8" name="Straight Connector 7">
            <a:extLst>
              <a:ext uri="{FF2B5EF4-FFF2-40B4-BE49-F238E27FC236}">
                <a16:creationId xmlns:a16="http://schemas.microsoft.com/office/drawing/2014/main" id="{FF09007D-2BCA-6055-2A98-167225E6791F}"/>
              </a:ext>
            </a:extLst>
          </p:cNvPr>
          <p:cNvCxnSpPr>
            <a:cxnSpLocks/>
          </p:cNvCxnSpPr>
          <p:nvPr userDrawn="1"/>
        </p:nvCxnSpPr>
        <p:spPr>
          <a:xfrm>
            <a:off x="524178" y="4497937"/>
            <a:ext cx="1080000"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8EFDF819-DB21-9011-362A-1E66CAFDE348}"/>
              </a:ext>
            </a:extLst>
          </p:cNvPr>
          <p:cNvSpPr>
            <a:spLocks noGrp="1"/>
          </p:cNvSpPr>
          <p:nvPr>
            <p:ph type="body" sz="quarter" idx="11" hasCustomPrompt="1"/>
          </p:nvPr>
        </p:nvSpPr>
        <p:spPr>
          <a:xfrm>
            <a:off x="524177" y="4771848"/>
            <a:ext cx="4394955" cy="1275734"/>
          </a:xfrm>
          <a:prstGeom prst="rect">
            <a:avLst/>
          </a:prstGeom>
        </p:spPr>
        <p:txBody>
          <a:bodyPr wrap="square" lIns="0" tIns="0" rIns="0" bIns="0">
            <a:spAutoFit/>
          </a:bodyPr>
          <a:lstStyle>
            <a:lvl1pPr marL="0" indent="0" algn="l">
              <a:spcBef>
                <a:spcPts val="600"/>
              </a:spcBef>
              <a:buNone/>
              <a:defRPr sz="900">
                <a:solidFill>
                  <a:schemeClr val="bg1"/>
                </a:solidFill>
                <a:latin typeface="+mn-lt"/>
              </a:defRPr>
            </a:lvl1pPr>
          </a:lstStyle>
          <a:p>
            <a:pPr lvl="0"/>
            <a:r>
              <a:rPr lang="en-GB"/>
              <a:t>Oxford Nanopore Technologies, the Wheel icon, </a:t>
            </a:r>
            <a:r>
              <a:rPr lang="en-GB" err="1"/>
              <a:t>AmPORE</a:t>
            </a:r>
            <a:r>
              <a:rPr lang="en-GB"/>
              <a:t>-TB, </a:t>
            </a:r>
            <a:r>
              <a:rPr lang="en-GB" err="1"/>
              <a:t>ElysION</a:t>
            </a:r>
            <a:r>
              <a:rPr lang="en-GB"/>
              <a:t>, EPI2ME, </a:t>
            </a:r>
            <a:r>
              <a:rPr lang="en-GB" err="1"/>
              <a:t>Flongle</a:t>
            </a:r>
            <a:r>
              <a:rPr lang="en-GB"/>
              <a:t>, </a:t>
            </a:r>
            <a:r>
              <a:rPr lang="en-GB" err="1"/>
              <a:t>GridION</a:t>
            </a:r>
            <a:r>
              <a:rPr lang="en-GB"/>
              <a:t>, </a:t>
            </a:r>
            <a:r>
              <a:rPr lang="en-GB" err="1"/>
              <a:t>MinION</a:t>
            </a:r>
            <a:r>
              <a:rPr lang="en-GB"/>
              <a:t>, </a:t>
            </a:r>
            <a:r>
              <a:rPr lang="en-GB" err="1"/>
              <a:t>MinKNOW</a:t>
            </a:r>
            <a:r>
              <a:rPr lang="en-GB"/>
              <a:t>, </a:t>
            </a:r>
            <a:r>
              <a:rPr lang="en-GB" err="1"/>
              <a:t>PromethION</a:t>
            </a:r>
            <a:r>
              <a:rPr lang="en-GB"/>
              <a:t>, and </a:t>
            </a:r>
            <a:r>
              <a:rPr lang="en-GB" err="1"/>
              <a:t>TraxION</a:t>
            </a:r>
            <a:r>
              <a:rPr lang="en-GB"/>
              <a:t> are registered trademarks or the subject of trademark applications of Oxford Nanopore Technologies plc in various countries. Information contained herein may be protected by patents or patents pending of Oxford Nanopore Technologies plc. All other brands and names contained are the property of their respective owners.</a:t>
            </a:r>
          </a:p>
          <a:p>
            <a:pPr lvl="0"/>
            <a:r>
              <a:rPr lang="en-GB"/>
              <a:t>© 2025 Oxford Nanopore Technologies plc. All rights reserved. </a:t>
            </a:r>
          </a:p>
          <a:p>
            <a:pPr lvl="0"/>
            <a:r>
              <a:rPr lang="en-GB"/>
              <a:t>Oxford Nanopore Technologies products are not intended for use for health assessment or to diagnose, treat, mitigate, cure, or prevent any disease or condition.</a:t>
            </a:r>
          </a:p>
        </p:txBody>
      </p:sp>
    </p:spTree>
    <p:extLst>
      <p:ext uri="{BB962C8B-B14F-4D97-AF65-F5344CB8AC3E}">
        <p14:creationId xmlns:p14="http://schemas.microsoft.com/office/powerpoint/2010/main" val="40832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500"/>
                                  </p:stCondLst>
                                  <p:childTnLst>
                                    <p:animMotion origin="layout" path="M 0.05599 4.44444E-6 L 2.91667E-6 4.44444E-6 " pathEditMode="relative" rAng="0" ptsTypes="AA">
                                      <p:cBhvr>
                                        <p:cTn id="12" dur="750" fill="hold"/>
                                        <p:tgtEl>
                                          <p:spTgt spid="7"/>
                                        </p:tgtEl>
                                        <p:attrNameLst>
                                          <p:attrName>ppt_x</p:attrName>
                                          <p:attrName>ppt_y</p:attrName>
                                        </p:attrNameLst>
                                      </p:cBhvr>
                                      <p:rCtr x="-2799" y="0"/>
                                    </p:animMotion>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path" presetSubtype="0" decel="100000" fill="hold" grpId="1" nodeType="withEffect">
                                  <p:stCondLst>
                                    <p:cond delay="1250"/>
                                  </p:stCondLst>
                                  <p:childTnLst>
                                    <p:animMotion origin="layout" path="M 2.91667E-6 -0.03472 L 2.91667E-6 1.11111E-6 " pathEditMode="relative" rAng="0" ptsTypes="AA">
                                      <p:cBhvr>
                                        <p:cTn id="20" dur="750" fill="hold"/>
                                        <p:tgtEl>
                                          <p:spTgt spid="9"/>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9" grpId="1">
        <p:tmplLst>
          <p:tmpl>
            <p:tnLst>
              <p:par>
                <p:cTn presetID="42" presetClass="path" presetSubtype="0" decel="100000" fill="hold" nodeType="withEffect">
                  <p:stCondLst>
                    <p:cond delay="1250"/>
                  </p:stCondLst>
                  <p:childTnLst>
                    <p:animMotion origin="layout" path="M 2.91667E-6 -0.03472 L 2.91667E-6 1.11111E-6 " pathEditMode="relative" rAng="0" ptsTypes="AA">
                      <p:cBhvr>
                        <p:cTn dur="750" fill="hold"/>
                        <p:tgtEl>
                          <p:spTgt spid="9"/>
                        </p:tgtEl>
                        <p:attrNameLst>
                          <p:attrName>ppt_x</p:attrName>
                          <p:attrName>ppt_y</p:attrName>
                        </p:attrNameLst>
                      </p:cBhvr>
                      <p:rCtr x="0" y="1736"/>
                    </p:animMotion>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 freefor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229" y="486000"/>
            <a:ext cx="10832400" cy="360000"/>
          </a:xfrm>
          <a:prstGeom prst="rect">
            <a:avLst/>
          </a:prstGeom>
        </p:spPr>
        <p:txBody>
          <a:bodyPr bIns="0" anchor="t"/>
          <a:lstStyle/>
          <a:p>
            <a:r>
              <a:rPr lang="en-US"/>
              <a:t>Example slide title</a:t>
            </a:r>
          </a:p>
        </p:txBody>
      </p:sp>
      <p:sp>
        <p:nvSpPr>
          <p:cNvPr id="10" name="Text Placeholder 9">
            <a:extLst>
              <a:ext uri="{FF2B5EF4-FFF2-40B4-BE49-F238E27FC236}">
                <a16:creationId xmlns:a16="http://schemas.microsoft.com/office/drawing/2014/main" id="{CECC0038-D901-4969-8CE9-095BC6EDDF39}"/>
              </a:ext>
            </a:extLst>
          </p:cNvPr>
          <p:cNvSpPr>
            <a:spLocks noGrp="1"/>
          </p:cNvSpPr>
          <p:nvPr>
            <p:ph type="body" sz="quarter" idx="13" hasCustomPrompt="1"/>
          </p:nvPr>
        </p:nvSpPr>
        <p:spPr>
          <a:xfrm>
            <a:off x="679229" y="865369"/>
            <a:ext cx="10833542" cy="461781"/>
          </a:xfrm>
        </p:spPr>
        <p:txBody>
          <a:bodyPr tIns="0">
            <a:noAutofit/>
          </a:bodyPr>
          <a:lstStyle>
            <a:lvl1pPr marL="0" indent="0">
              <a:buNone/>
              <a:defRPr sz="1799" b="0" i="0">
                <a:solidFill>
                  <a:schemeClr val="tx2"/>
                </a:solidFill>
                <a:latin typeface="+mn-lt"/>
                <a:cs typeface="Segoe UI Light" panose="020B0502040204020203" pitchFamily="34" charset="0"/>
              </a:defRPr>
            </a:lvl1pPr>
          </a:lstStyle>
          <a:p>
            <a:pPr lvl="0"/>
            <a:r>
              <a:rPr lang="en-US"/>
              <a:t>Subtitle</a:t>
            </a:r>
          </a:p>
        </p:txBody>
      </p:sp>
    </p:spTree>
    <p:extLst>
      <p:ext uri="{BB962C8B-B14F-4D97-AF65-F5344CB8AC3E}">
        <p14:creationId xmlns:p14="http://schemas.microsoft.com/office/powerpoint/2010/main" val="159259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machine with a blue light&#10;&#10;Description automatically generated">
            <a:extLst>
              <a:ext uri="{FF2B5EF4-FFF2-40B4-BE49-F238E27FC236}">
                <a16:creationId xmlns:a16="http://schemas.microsoft.com/office/drawing/2014/main" id="{AFD3E45C-EECE-CDAD-929C-D7B69058C56A}"/>
              </a:ext>
            </a:extLst>
          </p:cNvPr>
          <p:cNvPicPr>
            <a:picLocks noChangeAspect="1"/>
          </p:cNvPicPr>
          <p:nvPr userDrawn="1"/>
        </p:nvPicPr>
        <p:blipFill>
          <a:blip r:embed="rId3"/>
          <a:srcRect r="17577" b="4675"/>
          <a:stretch/>
        </p:blipFill>
        <p:spPr>
          <a:xfrm>
            <a:off x="6369685" y="1365204"/>
            <a:ext cx="5822315" cy="5492790"/>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6787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2.08333E-6 0.04305 L 2.08333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pic>
        <p:nvPicPr>
          <p:cNvPr id="8" name="Picture 7" descr="A black and silver device&#10;&#10;Description automatically generated">
            <a:extLst>
              <a:ext uri="{FF2B5EF4-FFF2-40B4-BE49-F238E27FC236}">
                <a16:creationId xmlns:a16="http://schemas.microsoft.com/office/drawing/2014/main" id="{00D5A577-EDF1-9FD4-AF8C-671D95B541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6161"/>
          <a:stretch/>
        </p:blipFill>
        <p:spPr>
          <a:xfrm>
            <a:off x="6811681" y="1833289"/>
            <a:ext cx="5380320" cy="4813043"/>
          </a:xfrm>
          <a:prstGeom prst="rect">
            <a:avLst/>
          </a:prstGeom>
          <a:effectLst>
            <a:outerShdw blurRad="317500" dist="38100" sx="105000" sy="105000" algn="ctr" rotWithShape="0">
              <a:schemeClr val="accent2">
                <a:lumMod val="50000"/>
                <a:alpha val="20000"/>
              </a:schemeClr>
            </a:outerShdw>
          </a:effectLst>
        </p:spPr>
      </p:pic>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8403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par>
                                <p:cTn id="11" presetID="42" presetClass="path" presetSubtype="0" decel="100000" fill="hold" nodeType="withEffect">
                                  <p:stCondLst>
                                    <p:cond delay="0"/>
                                  </p:stCondLst>
                                  <p:childTnLst>
                                    <p:animMotion origin="layout" path="M 3.125E-6 0.04305 L 3.125E-6 2.96296E-6 " pathEditMode="relative" rAng="0" ptsTypes="AA">
                                      <p:cBhvr>
                                        <p:cTn id="12" dur="1250" fill="hold"/>
                                        <p:tgtEl>
                                          <p:spTgt spid="8"/>
                                        </p:tgtEl>
                                        <p:attrNameLst>
                                          <p:attrName>ppt_x</p:attrName>
                                          <p:attrName>ppt_y</p:attrName>
                                        </p:attrNameLst>
                                      </p:cBhvr>
                                      <p:rCtr x="0" y="-2153"/>
                                    </p:animMotion>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7734C48F-C348-69AC-6A99-A334D367CE0F}"/>
              </a:ext>
            </a:extLst>
          </p:cNvPr>
          <p:cNvPicPr>
            <a:picLocks noChangeAspect="1"/>
          </p:cNvPicPr>
          <p:nvPr userDrawn="1"/>
        </p:nvPicPr>
        <p:blipFill>
          <a:blip r:embed="rId2"/>
          <a:stretch>
            <a:fillRect/>
          </a:stretch>
        </p:blipFill>
        <p:spPr>
          <a:xfrm>
            <a:off x="0" y="-1"/>
            <a:ext cx="12192000" cy="6857995"/>
          </a:xfrm>
          <a:prstGeom prst="rect">
            <a:avLst/>
          </a:prstGeom>
        </p:spPr>
      </p:pic>
      <p:sp>
        <p:nvSpPr>
          <p:cNvPr id="15" name="Logo">
            <a:extLst>
              <a:ext uri="{FF2B5EF4-FFF2-40B4-BE49-F238E27FC236}">
                <a16:creationId xmlns:a16="http://schemas.microsoft.com/office/drawing/2014/main" id="{9F3FB0D7-970F-2CE1-725C-6889F4F7528F}"/>
              </a:ext>
            </a:extLst>
          </p:cNvPr>
          <p:cNvSpPr/>
          <p:nvPr userDrawn="1"/>
        </p:nvSpPr>
        <p:spPr>
          <a:xfrm>
            <a:off x="524178" y="516622"/>
            <a:ext cx="2269272" cy="760576"/>
          </a:xfrm>
          <a:custGeom>
            <a:avLst/>
            <a:gdLst>
              <a:gd name="connsiteX0" fmla="*/ 5896730 w 12193099"/>
              <a:gd name="connsiteY0" fmla="*/ 3808587 h 4086676"/>
              <a:gd name="connsiteX1" fmla="*/ 5896757 w 12193099"/>
              <a:gd name="connsiteY1" fmla="*/ 3808589 h 4086676"/>
              <a:gd name="connsiteX2" fmla="*/ 5896714 w 12193099"/>
              <a:gd name="connsiteY2" fmla="*/ 3808589 h 4086676"/>
              <a:gd name="connsiteX3" fmla="*/ 9605280 w 12193099"/>
              <a:gd name="connsiteY3" fmla="*/ 3279237 h 4086676"/>
              <a:gd name="connsiteX4" fmla="*/ 9430485 w 12193099"/>
              <a:gd name="connsiteY4" fmla="*/ 3482338 h 4086676"/>
              <a:gd name="connsiteX5" fmla="*/ 9605280 w 12193099"/>
              <a:gd name="connsiteY5" fmla="*/ 3685481 h 4086676"/>
              <a:gd name="connsiteX6" fmla="*/ 9780076 w 12193099"/>
              <a:gd name="connsiteY6" fmla="*/ 3482338 h 4086676"/>
              <a:gd name="connsiteX7" fmla="*/ 9605280 w 12193099"/>
              <a:gd name="connsiteY7" fmla="*/ 3279237 h 4086676"/>
              <a:gd name="connsiteX8" fmla="*/ 8628393 w 12193099"/>
              <a:gd name="connsiteY8" fmla="*/ 3279237 h 4086676"/>
              <a:gd name="connsiteX9" fmla="*/ 8453597 w 12193099"/>
              <a:gd name="connsiteY9" fmla="*/ 3482338 h 4086676"/>
              <a:gd name="connsiteX10" fmla="*/ 8628393 w 12193099"/>
              <a:gd name="connsiteY10" fmla="*/ 3685481 h 4086676"/>
              <a:gd name="connsiteX11" fmla="*/ 8803188 w 12193099"/>
              <a:gd name="connsiteY11" fmla="*/ 3482338 h 4086676"/>
              <a:gd name="connsiteX12" fmla="*/ 8628393 w 12193099"/>
              <a:gd name="connsiteY12" fmla="*/ 3279237 h 4086676"/>
              <a:gd name="connsiteX13" fmla="*/ 10301875 w 12193099"/>
              <a:gd name="connsiteY13" fmla="*/ 3275544 h 4086676"/>
              <a:gd name="connsiteX14" fmla="*/ 10123387 w 12193099"/>
              <a:gd name="connsiteY14" fmla="*/ 3470031 h 4086676"/>
              <a:gd name="connsiteX15" fmla="*/ 10298183 w 12193099"/>
              <a:gd name="connsiteY15" fmla="*/ 3660868 h 4086676"/>
              <a:gd name="connsiteX16" fmla="*/ 10475482 w 12193099"/>
              <a:gd name="connsiteY16" fmla="*/ 3470031 h 4086676"/>
              <a:gd name="connsiteX17" fmla="*/ 10301875 w 12193099"/>
              <a:gd name="connsiteY17" fmla="*/ 3275544 h 4086676"/>
              <a:gd name="connsiteX18" fmla="*/ 11300151 w 12193099"/>
              <a:gd name="connsiteY18" fmla="*/ 3268160 h 4086676"/>
              <a:gd name="connsiteX19" fmla="*/ 11129047 w 12193099"/>
              <a:gd name="connsiteY19" fmla="*/ 3417112 h 4086676"/>
              <a:gd name="connsiteX20" fmla="*/ 11454026 w 12193099"/>
              <a:gd name="connsiteY20" fmla="*/ 3417112 h 4086676"/>
              <a:gd name="connsiteX21" fmla="*/ 11300151 w 12193099"/>
              <a:gd name="connsiteY21" fmla="*/ 3268160 h 4086676"/>
              <a:gd name="connsiteX22" fmla="*/ 5896799 w 12193099"/>
              <a:gd name="connsiteY22" fmla="*/ 3268160 h 4086676"/>
              <a:gd name="connsiteX23" fmla="*/ 5725695 w 12193099"/>
              <a:gd name="connsiteY23" fmla="*/ 3417112 h 4086676"/>
              <a:gd name="connsiteX24" fmla="*/ 6050674 w 12193099"/>
              <a:gd name="connsiteY24" fmla="*/ 3417112 h 4086676"/>
              <a:gd name="connsiteX25" fmla="*/ 5896799 w 12193099"/>
              <a:gd name="connsiteY25" fmla="*/ 3268160 h 4086676"/>
              <a:gd name="connsiteX26" fmla="*/ 10753739 w 12193099"/>
              <a:gd name="connsiteY26" fmla="*/ 3167204 h 4086676"/>
              <a:gd name="connsiteX27" fmla="*/ 10885462 w 12193099"/>
              <a:gd name="connsiteY27" fmla="*/ 3167204 h 4086676"/>
              <a:gd name="connsiteX28" fmla="*/ 10885462 w 12193099"/>
              <a:gd name="connsiteY28" fmla="*/ 3795051 h 4086676"/>
              <a:gd name="connsiteX29" fmla="*/ 10753739 w 12193099"/>
              <a:gd name="connsiteY29" fmla="*/ 3795051 h 4086676"/>
              <a:gd name="connsiteX30" fmla="*/ 11300109 w 12193099"/>
              <a:gd name="connsiteY30" fmla="*/ 3156128 h 4086676"/>
              <a:gd name="connsiteX31" fmla="*/ 11585706 w 12193099"/>
              <a:gd name="connsiteY31" fmla="*/ 3488533 h 4086676"/>
              <a:gd name="connsiteX32" fmla="*/ 11585706 w 12193099"/>
              <a:gd name="connsiteY32" fmla="*/ 3520530 h 4086676"/>
              <a:gd name="connsiteX33" fmla="*/ 11124040 w 12193099"/>
              <a:gd name="connsiteY33" fmla="*/ 3520530 h 4086676"/>
              <a:gd name="connsiteX34" fmla="*/ 11302569 w 12193099"/>
              <a:gd name="connsiteY34" fmla="*/ 3695326 h 4086676"/>
              <a:gd name="connsiteX35" fmla="*/ 11449060 w 12193099"/>
              <a:gd name="connsiteY35" fmla="*/ 3606719 h 4086676"/>
              <a:gd name="connsiteX36" fmla="*/ 11580783 w 12193099"/>
              <a:gd name="connsiteY36" fmla="*/ 3606719 h 4086676"/>
              <a:gd name="connsiteX37" fmla="*/ 11300109 w 12193099"/>
              <a:gd name="connsiteY37" fmla="*/ 3808589 h 4086676"/>
              <a:gd name="connsiteX38" fmla="*/ 10994820 w 12193099"/>
              <a:gd name="connsiteY38" fmla="*/ 3487302 h 4086676"/>
              <a:gd name="connsiteX39" fmla="*/ 11300109 w 12193099"/>
              <a:gd name="connsiteY39" fmla="*/ 3156128 h 4086676"/>
              <a:gd name="connsiteX40" fmla="*/ 10278450 w 12193099"/>
              <a:gd name="connsiteY40" fmla="*/ 3156128 h 4086676"/>
              <a:gd name="connsiteX41" fmla="*/ 10477902 w 12193099"/>
              <a:gd name="connsiteY41" fmla="*/ 3259546 h 4086676"/>
              <a:gd name="connsiteX42" fmla="*/ 10477902 w 12193099"/>
              <a:gd name="connsiteY42" fmla="*/ 3167204 h 4086676"/>
              <a:gd name="connsiteX43" fmla="*/ 10607163 w 12193099"/>
              <a:gd name="connsiteY43" fmla="*/ 3167204 h 4086676"/>
              <a:gd name="connsiteX44" fmla="*/ 10607163 w 12193099"/>
              <a:gd name="connsiteY44" fmla="*/ 3759363 h 4086676"/>
              <a:gd name="connsiteX45" fmla="*/ 10303105 w 12193099"/>
              <a:gd name="connsiteY45" fmla="*/ 4044960 h 4086676"/>
              <a:gd name="connsiteX46" fmla="*/ 10003970 w 12193099"/>
              <a:gd name="connsiteY46" fmla="*/ 3823357 h 4086676"/>
              <a:gd name="connsiteX47" fmla="*/ 10136924 w 12193099"/>
              <a:gd name="connsiteY47" fmla="*/ 3823357 h 4086676"/>
              <a:gd name="connsiteX48" fmla="*/ 10304336 w 12193099"/>
              <a:gd name="connsiteY48" fmla="*/ 3939081 h 4086676"/>
              <a:gd name="connsiteX49" fmla="*/ 10479132 w 12193099"/>
              <a:gd name="connsiteY49" fmla="*/ 3772900 h 4086676"/>
              <a:gd name="connsiteX50" fmla="*/ 10479132 w 12193099"/>
              <a:gd name="connsiteY50" fmla="*/ 3657176 h 4086676"/>
              <a:gd name="connsiteX51" fmla="*/ 10268605 w 12193099"/>
              <a:gd name="connsiteY51" fmla="*/ 3774131 h 4086676"/>
              <a:gd name="connsiteX52" fmla="*/ 9989160 w 12193099"/>
              <a:gd name="connsiteY52" fmla="*/ 3468842 h 4086676"/>
              <a:gd name="connsiteX53" fmla="*/ 10278450 w 12193099"/>
              <a:gd name="connsiteY53" fmla="*/ 3156128 h 4086676"/>
              <a:gd name="connsiteX54" fmla="*/ 7997489 w 12193099"/>
              <a:gd name="connsiteY54" fmla="*/ 3156128 h 4086676"/>
              <a:gd name="connsiteX55" fmla="*/ 8211709 w 12193099"/>
              <a:gd name="connsiteY55" fmla="*/ 3380193 h 4086676"/>
              <a:gd name="connsiteX56" fmla="*/ 8211709 w 12193099"/>
              <a:gd name="connsiteY56" fmla="*/ 3795052 h 4086676"/>
              <a:gd name="connsiteX57" fmla="*/ 8079986 w 12193099"/>
              <a:gd name="connsiteY57" fmla="*/ 3795052 h 4086676"/>
              <a:gd name="connsiteX58" fmla="*/ 8079986 w 12193099"/>
              <a:gd name="connsiteY58" fmla="*/ 3401114 h 4086676"/>
              <a:gd name="connsiteX59" fmla="*/ 7954417 w 12193099"/>
              <a:gd name="connsiteY59" fmla="*/ 3271852 h 4086676"/>
              <a:gd name="connsiteX60" fmla="*/ 7788235 w 12193099"/>
              <a:gd name="connsiteY60" fmla="*/ 3457767 h 4086676"/>
              <a:gd name="connsiteX61" fmla="*/ 7788235 w 12193099"/>
              <a:gd name="connsiteY61" fmla="*/ 3795094 h 4086676"/>
              <a:gd name="connsiteX62" fmla="*/ 7656512 w 12193099"/>
              <a:gd name="connsiteY62" fmla="*/ 3795094 h 4086676"/>
              <a:gd name="connsiteX63" fmla="*/ 7656470 w 12193099"/>
              <a:gd name="connsiteY63" fmla="*/ 3795052 h 4086676"/>
              <a:gd name="connsiteX64" fmla="*/ 7656470 w 12193099"/>
              <a:gd name="connsiteY64" fmla="*/ 3167204 h 4086676"/>
              <a:gd name="connsiteX65" fmla="*/ 7783270 w 12193099"/>
              <a:gd name="connsiteY65" fmla="*/ 3167204 h 4086676"/>
              <a:gd name="connsiteX66" fmla="*/ 7783270 w 12193099"/>
              <a:gd name="connsiteY66" fmla="*/ 3275544 h 4086676"/>
              <a:gd name="connsiteX67" fmla="*/ 7997489 w 12193099"/>
              <a:gd name="connsiteY67" fmla="*/ 3156128 h 4086676"/>
              <a:gd name="connsiteX68" fmla="*/ 6563264 w 12193099"/>
              <a:gd name="connsiteY68" fmla="*/ 3156128 h 4086676"/>
              <a:gd name="connsiteX69" fmla="*/ 6836555 w 12193099"/>
              <a:gd name="connsiteY69" fmla="*/ 3388807 h 4086676"/>
              <a:gd name="connsiteX70" fmla="*/ 6702370 w 12193099"/>
              <a:gd name="connsiteY70" fmla="*/ 3388807 h 4086676"/>
              <a:gd name="connsiteX71" fmla="*/ 6563264 w 12193099"/>
              <a:gd name="connsiteY71" fmla="*/ 3271852 h 4086676"/>
              <a:gd name="connsiteX72" fmla="*/ 6387237 w 12193099"/>
              <a:gd name="connsiteY72" fmla="*/ 3482380 h 4086676"/>
              <a:gd name="connsiteX73" fmla="*/ 6558341 w 12193099"/>
              <a:gd name="connsiteY73" fmla="*/ 3691676 h 4086676"/>
              <a:gd name="connsiteX74" fmla="*/ 6702370 w 12193099"/>
              <a:gd name="connsiteY74" fmla="*/ 3569799 h 4086676"/>
              <a:gd name="connsiteX75" fmla="*/ 6836555 w 12193099"/>
              <a:gd name="connsiteY75" fmla="*/ 3569799 h 4086676"/>
              <a:gd name="connsiteX76" fmla="*/ 6552188 w 12193099"/>
              <a:gd name="connsiteY76" fmla="*/ 3808631 h 4086676"/>
              <a:gd name="connsiteX77" fmla="*/ 6552188 w 12193099"/>
              <a:gd name="connsiteY77" fmla="*/ 3808589 h 4086676"/>
              <a:gd name="connsiteX78" fmla="*/ 6253053 w 12193099"/>
              <a:gd name="connsiteY78" fmla="*/ 3487302 h 4086676"/>
              <a:gd name="connsiteX79" fmla="*/ 6563264 w 12193099"/>
              <a:gd name="connsiteY79" fmla="*/ 3156128 h 4086676"/>
              <a:gd name="connsiteX80" fmla="*/ 5896757 w 12193099"/>
              <a:gd name="connsiteY80" fmla="*/ 3156128 h 4086676"/>
              <a:gd name="connsiteX81" fmla="*/ 6182354 w 12193099"/>
              <a:gd name="connsiteY81" fmla="*/ 3488533 h 4086676"/>
              <a:gd name="connsiteX82" fmla="*/ 6182354 w 12193099"/>
              <a:gd name="connsiteY82" fmla="*/ 3520530 h 4086676"/>
              <a:gd name="connsiteX83" fmla="*/ 5720687 w 12193099"/>
              <a:gd name="connsiteY83" fmla="*/ 3520530 h 4086676"/>
              <a:gd name="connsiteX84" fmla="*/ 5899175 w 12193099"/>
              <a:gd name="connsiteY84" fmla="*/ 3695326 h 4086676"/>
              <a:gd name="connsiteX85" fmla="*/ 6045666 w 12193099"/>
              <a:gd name="connsiteY85" fmla="*/ 3606719 h 4086676"/>
              <a:gd name="connsiteX86" fmla="*/ 6177389 w 12193099"/>
              <a:gd name="connsiteY86" fmla="*/ 3606719 h 4086676"/>
              <a:gd name="connsiteX87" fmla="*/ 5995102 w 12193099"/>
              <a:gd name="connsiteY87" fmla="*/ 3795917 h 4086676"/>
              <a:gd name="connsiteX88" fmla="*/ 5896730 w 12193099"/>
              <a:gd name="connsiteY88" fmla="*/ 3808587 h 4086676"/>
              <a:gd name="connsiteX89" fmla="*/ 5833100 w 12193099"/>
              <a:gd name="connsiteY89" fmla="*/ 3803569 h 4086676"/>
              <a:gd name="connsiteX90" fmla="*/ 5591468 w 12193099"/>
              <a:gd name="connsiteY90" fmla="*/ 3487302 h 4086676"/>
              <a:gd name="connsiteX91" fmla="*/ 5896757 w 12193099"/>
              <a:gd name="connsiteY91" fmla="*/ 3156128 h 4086676"/>
              <a:gd name="connsiteX92" fmla="*/ 9605280 w 12193099"/>
              <a:gd name="connsiteY92" fmla="*/ 3156086 h 4086676"/>
              <a:gd name="connsiteX93" fmla="*/ 9914261 w 12193099"/>
              <a:gd name="connsiteY93" fmla="*/ 3482338 h 4086676"/>
              <a:gd name="connsiteX94" fmla="*/ 9605280 w 12193099"/>
              <a:gd name="connsiteY94" fmla="*/ 3808589 h 4086676"/>
              <a:gd name="connsiteX95" fmla="*/ 9296300 w 12193099"/>
              <a:gd name="connsiteY95" fmla="*/ 3482338 h 4086676"/>
              <a:gd name="connsiteX96" fmla="*/ 9605280 w 12193099"/>
              <a:gd name="connsiteY96" fmla="*/ 3156086 h 4086676"/>
              <a:gd name="connsiteX97" fmla="*/ 8628435 w 12193099"/>
              <a:gd name="connsiteY97" fmla="*/ 3156086 h 4086676"/>
              <a:gd name="connsiteX98" fmla="*/ 8937416 w 12193099"/>
              <a:gd name="connsiteY98" fmla="*/ 3482338 h 4086676"/>
              <a:gd name="connsiteX99" fmla="*/ 8628435 w 12193099"/>
              <a:gd name="connsiteY99" fmla="*/ 3808589 h 4086676"/>
              <a:gd name="connsiteX100" fmla="*/ 8319455 w 12193099"/>
              <a:gd name="connsiteY100" fmla="*/ 3482338 h 4086676"/>
              <a:gd name="connsiteX101" fmla="*/ 8628435 w 12193099"/>
              <a:gd name="connsiteY101" fmla="*/ 3156086 h 4086676"/>
              <a:gd name="connsiteX102" fmla="*/ 11913654 w 12193099"/>
              <a:gd name="connsiteY102" fmla="*/ 3156043 h 4086676"/>
              <a:gd name="connsiteX103" fmla="*/ 12180792 w 12193099"/>
              <a:gd name="connsiteY103" fmla="*/ 3355494 h 4086676"/>
              <a:gd name="connsiteX104" fmla="*/ 12049069 w 12193099"/>
              <a:gd name="connsiteY104" fmla="*/ 3355494 h 4086676"/>
              <a:gd name="connsiteX105" fmla="*/ 11908732 w 12193099"/>
              <a:gd name="connsiteY105" fmla="*/ 3258230 h 4086676"/>
              <a:gd name="connsiteX106" fmla="*/ 11791777 w 12193099"/>
              <a:gd name="connsiteY106" fmla="*/ 3335804 h 4086676"/>
              <a:gd name="connsiteX107" fmla="*/ 11903809 w 12193099"/>
              <a:gd name="connsiteY107" fmla="*/ 3420720 h 4086676"/>
              <a:gd name="connsiteX108" fmla="*/ 11991185 w 12193099"/>
              <a:gd name="connsiteY108" fmla="*/ 3436718 h 4086676"/>
              <a:gd name="connsiteX109" fmla="*/ 12193099 w 12193099"/>
              <a:gd name="connsiteY109" fmla="*/ 3612745 h 4086676"/>
              <a:gd name="connsiteX110" fmla="*/ 11939498 w 12193099"/>
              <a:gd name="connsiteY110" fmla="*/ 3808462 h 4086676"/>
              <a:gd name="connsiteX111" fmla="*/ 11939498 w 12193099"/>
              <a:gd name="connsiteY111" fmla="*/ 3808589 h 4086676"/>
              <a:gd name="connsiteX112" fmla="*/ 11650209 w 12193099"/>
              <a:gd name="connsiteY112" fmla="*/ 3600523 h 4086676"/>
              <a:gd name="connsiteX113" fmla="*/ 11783162 w 12193099"/>
              <a:gd name="connsiteY113" fmla="*/ 3600523 h 4086676"/>
              <a:gd name="connsiteX114" fmla="*/ 11944420 w 12193099"/>
              <a:gd name="connsiteY114" fmla="*/ 3703941 h 4086676"/>
              <a:gd name="connsiteX115" fmla="*/ 12065068 w 12193099"/>
              <a:gd name="connsiteY115" fmla="*/ 3627597 h 4086676"/>
              <a:gd name="connsiteX116" fmla="*/ 11950575 w 12193099"/>
              <a:gd name="connsiteY116" fmla="*/ 3545101 h 4086676"/>
              <a:gd name="connsiteX117" fmla="*/ 11865659 w 12193099"/>
              <a:gd name="connsiteY117" fmla="*/ 3530333 h 4086676"/>
              <a:gd name="connsiteX118" fmla="*/ 11664977 w 12193099"/>
              <a:gd name="connsiteY118" fmla="*/ 3345649 h 4086676"/>
              <a:gd name="connsiteX119" fmla="*/ 11913654 w 12193099"/>
              <a:gd name="connsiteY119" fmla="*/ 3156043 h 4086676"/>
              <a:gd name="connsiteX120" fmla="*/ 4909981 w 12193099"/>
              <a:gd name="connsiteY120" fmla="*/ 2933294 h 4086676"/>
              <a:gd name="connsiteX121" fmla="*/ 5649691 w 12193099"/>
              <a:gd name="connsiteY121" fmla="*/ 2933294 h 4086676"/>
              <a:gd name="connsiteX122" fmla="*/ 5649691 w 12193099"/>
              <a:gd name="connsiteY122" fmla="*/ 3060094 h 4086676"/>
              <a:gd name="connsiteX123" fmla="*/ 5347543 w 12193099"/>
              <a:gd name="connsiteY123" fmla="*/ 3060094 h 4086676"/>
              <a:gd name="connsiteX124" fmla="*/ 5347543 w 12193099"/>
              <a:gd name="connsiteY124" fmla="*/ 3795052 h 4086676"/>
              <a:gd name="connsiteX125" fmla="*/ 5212129 w 12193099"/>
              <a:gd name="connsiteY125" fmla="*/ 3795052 h 4086676"/>
              <a:gd name="connsiteX126" fmla="*/ 5212129 w 12193099"/>
              <a:gd name="connsiteY126" fmla="*/ 3060094 h 4086676"/>
              <a:gd name="connsiteX127" fmla="*/ 4909981 w 12193099"/>
              <a:gd name="connsiteY127" fmla="*/ 3060094 h 4086676"/>
              <a:gd name="connsiteX128" fmla="*/ 9051696 w 12193099"/>
              <a:gd name="connsiteY128" fmla="*/ 2919757 h 4086676"/>
              <a:gd name="connsiteX129" fmla="*/ 9183419 w 12193099"/>
              <a:gd name="connsiteY129" fmla="*/ 2919757 h 4086676"/>
              <a:gd name="connsiteX130" fmla="*/ 9183419 w 12193099"/>
              <a:gd name="connsiteY130" fmla="*/ 3795052 h 4086676"/>
              <a:gd name="connsiteX131" fmla="*/ 9051696 w 12193099"/>
              <a:gd name="connsiteY131" fmla="*/ 3795052 h 4086676"/>
              <a:gd name="connsiteX132" fmla="*/ 6950454 w 12193099"/>
              <a:gd name="connsiteY132" fmla="*/ 2919757 h 4086676"/>
              <a:gd name="connsiteX133" fmla="*/ 7082177 w 12193099"/>
              <a:gd name="connsiteY133" fmla="*/ 2919757 h 4086676"/>
              <a:gd name="connsiteX134" fmla="*/ 7082177 w 12193099"/>
              <a:gd name="connsiteY134" fmla="*/ 3270622 h 4086676"/>
              <a:gd name="connsiteX135" fmla="*/ 7291473 w 12193099"/>
              <a:gd name="connsiteY135" fmla="*/ 3156128 h 4086676"/>
              <a:gd name="connsiteX136" fmla="*/ 7505693 w 12193099"/>
              <a:gd name="connsiteY136" fmla="*/ 3380193 h 4086676"/>
              <a:gd name="connsiteX137" fmla="*/ 7505693 w 12193099"/>
              <a:gd name="connsiteY137" fmla="*/ 3795052 h 4086676"/>
              <a:gd name="connsiteX138" fmla="*/ 7373970 w 12193099"/>
              <a:gd name="connsiteY138" fmla="*/ 3795052 h 4086676"/>
              <a:gd name="connsiteX139" fmla="*/ 7373970 w 12193099"/>
              <a:gd name="connsiteY139" fmla="*/ 3401114 h 4086676"/>
              <a:gd name="connsiteX140" fmla="*/ 7248401 w 12193099"/>
              <a:gd name="connsiteY140" fmla="*/ 3271853 h 4086676"/>
              <a:gd name="connsiteX141" fmla="*/ 7082219 w 12193099"/>
              <a:gd name="connsiteY141" fmla="*/ 3457767 h 4086676"/>
              <a:gd name="connsiteX142" fmla="*/ 7082219 w 12193099"/>
              <a:gd name="connsiteY142" fmla="*/ 3795094 h 4086676"/>
              <a:gd name="connsiteX143" fmla="*/ 6950496 w 12193099"/>
              <a:gd name="connsiteY143" fmla="*/ 3795094 h 4086676"/>
              <a:gd name="connsiteX144" fmla="*/ 6950454 w 12193099"/>
              <a:gd name="connsiteY144" fmla="*/ 3795052 h 4086676"/>
              <a:gd name="connsiteX145" fmla="*/ 10748858 w 12193099"/>
              <a:gd name="connsiteY145" fmla="*/ 2918526 h 4086676"/>
              <a:gd name="connsiteX146" fmla="*/ 10889196 w 12193099"/>
              <a:gd name="connsiteY146" fmla="*/ 2918526 h 4086676"/>
              <a:gd name="connsiteX147" fmla="*/ 10889196 w 12193099"/>
              <a:gd name="connsiteY147" fmla="*/ 3062555 h 4086676"/>
              <a:gd name="connsiteX148" fmla="*/ 10748858 w 12193099"/>
              <a:gd name="connsiteY148" fmla="*/ 3062555 h 4086676"/>
              <a:gd name="connsiteX149" fmla="*/ 6183203 w 12193099"/>
              <a:gd name="connsiteY149" fmla="*/ 2165618 h 4086676"/>
              <a:gd name="connsiteX150" fmla="*/ 6085939 w 12193099"/>
              <a:gd name="connsiteY150" fmla="*/ 2189001 h 4086676"/>
              <a:gd name="connsiteX151" fmla="*/ 6003441 w 12193099"/>
              <a:gd name="connsiteY151" fmla="*/ 2200076 h 4086676"/>
              <a:gd name="connsiteX152" fmla="*/ 5903204 w 12193099"/>
              <a:gd name="connsiteY152" fmla="*/ 2247687 h 4086676"/>
              <a:gd name="connsiteX153" fmla="*/ 5892645 w 12193099"/>
              <a:gd name="connsiteY153" fmla="*/ 2289938 h 4086676"/>
              <a:gd name="connsiteX154" fmla="*/ 5892640 w 12193099"/>
              <a:gd name="connsiteY154" fmla="*/ 2289914 h 4086676"/>
              <a:gd name="connsiteX155" fmla="*/ 5892640 w 12193099"/>
              <a:gd name="connsiteY155" fmla="*/ 2289957 h 4086676"/>
              <a:gd name="connsiteX156" fmla="*/ 5892645 w 12193099"/>
              <a:gd name="connsiteY156" fmla="*/ 2289938 h 4086676"/>
              <a:gd name="connsiteX157" fmla="*/ 5900371 w 12193099"/>
              <a:gd name="connsiteY157" fmla="*/ 2326879 h 4086676"/>
              <a:gd name="connsiteX158" fmla="*/ 5999750 w 12193099"/>
              <a:gd name="connsiteY158" fmla="*/ 2373642 h 4086676"/>
              <a:gd name="connsiteX159" fmla="*/ 6183203 w 12193099"/>
              <a:gd name="connsiteY159" fmla="*/ 2204999 h 4086676"/>
              <a:gd name="connsiteX160" fmla="*/ 8168678 w 12193099"/>
              <a:gd name="connsiteY160" fmla="*/ 1963961 h 4086676"/>
              <a:gd name="connsiteX161" fmla="*/ 7990190 w 12193099"/>
              <a:gd name="connsiteY161" fmla="*/ 2159678 h 4086676"/>
              <a:gd name="connsiteX162" fmla="*/ 8168678 w 12193099"/>
              <a:gd name="connsiteY162" fmla="*/ 2359129 h 4086676"/>
              <a:gd name="connsiteX163" fmla="*/ 8343474 w 12193099"/>
              <a:gd name="connsiteY163" fmla="*/ 2159678 h 4086676"/>
              <a:gd name="connsiteX164" fmla="*/ 8168678 w 12193099"/>
              <a:gd name="connsiteY164" fmla="*/ 1963961 h 4086676"/>
              <a:gd name="connsiteX165" fmla="*/ 8870407 w 12193099"/>
              <a:gd name="connsiteY165" fmla="*/ 1963918 h 4086676"/>
              <a:gd name="connsiteX166" fmla="*/ 8695612 w 12193099"/>
              <a:gd name="connsiteY166" fmla="*/ 2167062 h 4086676"/>
              <a:gd name="connsiteX167" fmla="*/ 8870407 w 12193099"/>
              <a:gd name="connsiteY167" fmla="*/ 2370163 h 4086676"/>
              <a:gd name="connsiteX168" fmla="*/ 9045203 w 12193099"/>
              <a:gd name="connsiteY168" fmla="*/ 2167062 h 4086676"/>
              <a:gd name="connsiteX169" fmla="*/ 8870407 w 12193099"/>
              <a:gd name="connsiteY169" fmla="*/ 1963918 h 4086676"/>
              <a:gd name="connsiteX170" fmla="*/ 7436394 w 12193099"/>
              <a:gd name="connsiteY170" fmla="*/ 1963918 h 4086676"/>
              <a:gd name="connsiteX171" fmla="*/ 7261598 w 12193099"/>
              <a:gd name="connsiteY171" fmla="*/ 2167062 h 4086676"/>
              <a:gd name="connsiteX172" fmla="*/ 7436394 w 12193099"/>
              <a:gd name="connsiteY172" fmla="*/ 2370163 h 4086676"/>
              <a:gd name="connsiteX173" fmla="*/ 7611190 w 12193099"/>
              <a:gd name="connsiteY173" fmla="*/ 2167062 h 4086676"/>
              <a:gd name="connsiteX174" fmla="*/ 7436394 w 12193099"/>
              <a:gd name="connsiteY174" fmla="*/ 1963918 h 4086676"/>
              <a:gd name="connsiteX175" fmla="*/ 9980672 w 12193099"/>
              <a:gd name="connsiteY175" fmla="*/ 1952884 h 4086676"/>
              <a:gd name="connsiteX176" fmla="*/ 9809569 w 12193099"/>
              <a:gd name="connsiteY176" fmla="*/ 2101836 h 4086676"/>
              <a:gd name="connsiteX177" fmla="*/ 10134547 w 12193099"/>
              <a:gd name="connsiteY177" fmla="*/ 2101836 h 4086676"/>
              <a:gd name="connsiteX178" fmla="*/ 9980672 w 12193099"/>
              <a:gd name="connsiteY178" fmla="*/ 1952884 h 4086676"/>
              <a:gd name="connsiteX179" fmla="*/ 9590385 w 12193099"/>
              <a:gd name="connsiteY179" fmla="*/ 1844544 h 4086676"/>
              <a:gd name="connsiteX180" fmla="*/ 9642073 w 12193099"/>
              <a:gd name="connsiteY180" fmla="*/ 1844544 h 4086676"/>
              <a:gd name="connsiteX181" fmla="*/ 9642073 w 12193099"/>
              <a:gd name="connsiteY181" fmla="*/ 1972575 h 4086676"/>
              <a:gd name="connsiteX182" fmla="*/ 9592847 w 12193099"/>
              <a:gd name="connsiteY182" fmla="*/ 1972575 h 4086676"/>
              <a:gd name="connsiteX183" fmla="*/ 9425435 w 12193099"/>
              <a:gd name="connsiteY183" fmla="*/ 2173257 h 4086676"/>
              <a:gd name="connsiteX184" fmla="*/ 9425435 w 12193099"/>
              <a:gd name="connsiteY184" fmla="*/ 2479776 h 4086676"/>
              <a:gd name="connsiteX185" fmla="*/ 9293712 w 12193099"/>
              <a:gd name="connsiteY185" fmla="*/ 2479776 h 4086676"/>
              <a:gd name="connsiteX186" fmla="*/ 9293712 w 12193099"/>
              <a:gd name="connsiteY186" fmla="*/ 1851928 h 4086676"/>
              <a:gd name="connsiteX187" fmla="*/ 9420512 w 12193099"/>
              <a:gd name="connsiteY187" fmla="*/ 1851928 h 4086676"/>
              <a:gd name="connsiteX188" fmla="*/ 9420512 w 12193099"/>
              <a:gd name="connsiteY188" fmla="*/ 1967652 h 4086676"/>
              <a:gd name="connsiteX189" fmla="*/ 9590385 w 12193099"/>
              <a:gd name="connsiteY189" fmla="*/ 1844544 h 4086676"/>
              <a:gd name="connsiteX190" fmla="*/ 9980630 w 12193099"/>
              <a:gd name="connsiteY190" fmla="*/ 1840852 h 4086676"/>
              <a:gd name="connsiteX191" fmla="*/ 10266228 w 12193099"/>
              <a:gd name="connsiteY191" fmla="*/ 2173215 h 4086676"/>
              <a:gd name="connsiteX192" fmla="*/ 10266228 w 12193099"/>
              <a:gd name="connsiteY192" fmla="*/ 2205212 h 4086676"/>
              <a:gd name="connsiteX193" fmla="*/ 9804561 w 12193099"/>
              <a:gd name="connsiteY193" fmla="*/ 2205212 h 4086676"/>
              <a:gd name="connsiteX194" fmla="*/ 9983091 w 12193099"/>
              <a:gd name="connsiteY194" fmla="*/ 2380007 h 4086676"/>
              <a:gd name="connsiteX195" fmla="*/ 10129582 w 12193099"/>
              <a:gd name="connsiteY195" fmla="*/ 2291358 h 4086676"/>
              <a:gd name="connsiteX196" fmla="*/ 10261305 w 12193099"/>
              <a:gd name="connsiteY196" fmla="*/ 2291358 h 4086676"/>
              <a:gd name="connsiteX197" fmla="*/ 9980630 w 12193099"/>
              <a:gd name="connsiteY197" fmla="*/ 2493228 h 4086676"/>
              <a:gd name="connsiteX198" fmla="*/ 9980630 w 12193099"/>
              <a:gd name="connsiteY198" fmla="*/ 2493270 h 4086676"/>
              <a:gd name="connsiteX199" fmla="*/ 9675342 w 12193099"/>
              <a:gd name="connsiteY199" fmla="*/ 2171984 h 4086676"/>
              <a:gd name="connsiteX200" fmla="*/ 9980630 w 12193099"/>
              <a:gd name="connsiteY200" fmla="*/ 1840852 h 4086676"/>
              <a:gd name="connsiteX201" fmla="*/ 6805490 w 12193099"/>
              <a:gd name="connsiteY201" fmla="*/ 1840852 h 4086676"/>
              <a:gd name="connsiteX202" fmla="*/ 7019710 w 12193099"/>
              <a:gd name="connsiteY202" fmla="*/ 2064874 h 4086676"/>
              <a:gd name="connsiteX203" fmla="*/ 7019710 w 12193099"/>
              <a:gd name="connsiteY203" fmla="*/ 2479733 h 4086676"/>
              <a:gd name="connsiteX204" fmla="*/ 6887987 w 12193099"/>
              <a:gd name="connsiteY204" fmla="*/ 2479733 h 4086676"/>
              <a:gd name="connsiteX205" fmla="*/ 6887987 w 12193099"/>
              <a:gd name="connsiteY205" fmla="*/ 2085795 h 4086676"/>
              <a:gd name="connsiteX206" fmla="*/ 6762418 w 12193099"/>
              <a:gd name="connsiteY206" fmla="*/ 1956534 h 4086676"/>
              <a:gd name="connsiteX207" fmla="*/ 6596236 w 12193099"/>
              <a:gd name="connsiteY207" fmla="*/ 2142406 h 4086676"/>
              <a:gd name="connsiteX208" fmla="*/ 6596236 w 12193099"/>
              <a:gd name="connsiteY208" fmla="*/ 2479733 h 4086676"/>
              <a:gd name="connsiteX209" fmla="*/ 6464513 w 12193099"/>
              <a:gd name="connsiteY209" fmla="*/ 2479733 h 4086676"/>
              <a:gd name="connsiteX210" fmla="*/ 6464471 w 12193099"/>
              <a:gd name="connsiteY210" fmla="*/ 2479776 h 4086676"/>
              <a:gd name="connsiteX211" fmla="*/ 6464471 w 12193099"/>
              <a:gd name="connsiteY211" fmla="*/ 1851928 h 4086676"/>
              <a:gd name="connsiteX212" fmla="*/ 6591271 w 12193099"/>
              <a:gd name="connsiteY212" fmla="*/ 1851928 h 4086676"/>
              <a:gd name="connsiteX213" fmla="*/ 6591271 w 12193099"/>
              <a:gd name="connsiteY213" fmla="*/ 1960268 h 4086676"/>
              <a:gd name="connsiteX214" fmla="*/ 6805490 w 12193099"/>
              <a:gd name="connsiteY214" fmla="*/ 1840852 h 4086676"/>
              <a:gd name="connsiteX215" fmla="*/ 8870407 w 12193099"/>
              <a:gd name="connsiteY215" fmla="*/ 1840810 h 4086676"/>
              <a:gd name="connsiteX216" fmla="*/ 9179388 w 12193099"/>
              <a:gd name="connsiteY216" fmla="*/ 2167062 h 4086676"/>
              <a:gd name="connsiteX217" fmla="*/ 8870407 w 12193099"/>
              <a:gd name="connsiteY217" fmla="*/ 2493271 h 4086676"/>
              <a:gd name="connsiteX218" fmla="*/ 8561427 w 12193099"/>
              <a:gd name="connsiteY218" fmla="*/ 2167062 h 4086676"/>
              <a:gd name="connsiteX219" fmla="*/ 8870407 w 12193099"/>
              <a:gd name="connsiteY219" fmla="*/ 1840810 h 4086676"/>
              <a:gd name="connsiteX220" fmla="*/ 8198256 w 12193099"/>
              <a:gd name="connsiteY220" fmla="*/ 1840810 h 4086676"/>
              <a:gd name="connsiteX221" fmla="*/ 8477700 w 12193099"/>
              <a:gd name="connsiteY221" fmla="*/ 2159635 h 4086676"/>
              <a:gd name="connsiteX222" fmla="*/ 8193334 w 12193099"/>
              <a:gd name="connsiteY222" fmla="*/ 2479734 h 4086676"/>
              <a:gd name="connsiteX223" fmla="*/ 7991463 w 12193099"/>
              <a:gd name="connsiteY223" fmla="*/ 2376316 h 4086676"/>
              <a:gd name="connsiteX224" fmla="*/ 7991463 w 12193099"/>
              <a:gd name="connsiteY224" fmla="*/ 2716105 h 4086676"/>
              <a:gd name="connsiteX225" fmla="*/ 7859740 w 12193099"/>
              <a:gd name="connsiteY225" fmla="*/ 2716105 h 4086676"/>
              <a:gd name="connsiteX226" fmla="*/ 7859698 w 12193099"/>
              <a:gd name="connsiteY226" fmla="*/ 2716105 h 4086676"/>
              <a:gd name="connsiteX227" fmla="*/ 7859698 w 12193099"/>
              <a:gd name="connsiteY227" fmla="*/ 1851886 h 4086676"/>
              <a:gd name="connsiteX228" fmla="*/ 7986498 w 12193099"/>
              <a:gd name="connsiteY228" fmla="*/ 1851886 h 4086676"/>
              <a:gd name="connsiteX229" fmla="*/ 7986498 w 12193099"/>
              <a:gd name="connsiteY229" fmla="*/ 1971302 h 4086676"/>
              <a:gd name="connsiteX230" fmla="*/ 8198256 w 12193099"/>
              <a:gd name="connsiteY230" fmla="*/ 1840810 h 4086676"/>
              <a:gd name="connsiteX231" fmla="*/ 7436394 w 12193099"/>
              <a:gd name="connsiteY231" fmla="*/ 1840810 h 4086676"/>
              <a:gd name="connsiteX232" fmla="*/ 7745374 w 12193099"/>
              <a:gd name="connsiteY232" fmla="*/ 2167062 h 4086676"/>
              <a:gd name="connsiteX233" fmla="*/ 7436394 w 12193099"/>
              <a:gd name="connsiteY233" fmla="*/ 2493271 h 4086676"/>
              <a:gd name="connsiteX234" fmla="*/ 7127414 w 12193099"/>
              <a:gd name="connsiteY234" fmla="*/ 2167062 h 4086676"/>
              <a:gd name="connsiteX235" fmla="*/ 7436394 w 12193099"/>
              <a:gd name="connsiteY235" fmla="*/ 1840810 h 4086676"/>
              <a:gd name="connsiteX236" fmla="*/ 6063744 w 12193099"/>
              <a:gd name="connsiteY236" fmla="*/ 1831940 h 4086676"/>
              <a:gd name="connsiteX237" fmla="*/ 6314883 w 12193099"/>
              <a:gd name="connsiteY237" fmla="*/ 2040006 h 4086676"/>
              <a:gd name="connsiteX238" fmla="*/ 6314883 w 12193099"/>
              <a:gd name="connsiteY238" fmla="*/ 2470864 h 4086676"/>
              <a:gd name="connsiteX239" fmla="*/ 6191774 w 12193099"/>
              <a:gd name="connsiteY239" fmla="*/ 2470864 h 4086676"/>
              <a:gd name="connsiteX240" fmla="*/ 6191774 w 12193099"/>
              <a:gd name="connsiteY240" fmla="*/ 2357601 h 4086676"/>
              <a:gd name="connsiteX241" fmla="*/ 5967753 w 12193099"/>
              <a:gd name="connsiteY241" fmla="*/ 2484401 h 4086676"/>
              <a:gd name="connsiteX242" fmla="*/ 5967711 w 12193099"/>
              <a:gd name="connsiteY242" fmla="*/ 2484401 h 4086676"/>
              <a:gd name="connsiteX243" fmla="*/ 5759645 w 12193099"/>
              <a:gd name="connsiteY243" fmla="*/ 2299760 h 4086676"/>
              <a:gd name="connsiteX244" fmla="*/ 5960285 w 12193099"/>
              <a:gd name="connsiteY244" fmla="*/ 2111384 h 4086676"/>
              <a:gd name="connsiteX245" fmla="*/ 6099391 w 12193099"/>
              <a:gd name="connsiteY245" fmla="*/ 2092924 h 4086676"/>
              <a:gd name="connsiteX246" fmla="*/ 6183118 w 12193099"/>
              <a:gd name="connsiteY246" fmla="*/ 2023965 h 4086676"/>
              <a:gd name="connsiteX247" fmla="*/ 6058779 w 12193099"/>
              <a:gd name="connsiteY247" fmla="*/ 1936588 h 4086676"/>
              <a:gd name="connsiteX248" fmla="*/ 5903674 w 12193099"/>
              <a:gd name="connsiteY248" fmla="*/ 2036314 h 4086676"/>
              <a:gd name="connsiteX249" fmla="*/ 5773183 w 12193099"/>
              <a:gd name="connsiteY249" fmla="*/ 2036314 h 4086676"/>
              <a:gd name="connsiteX250" fmla="*/ 6063744 w 12193099"/>
              <a:gd name="connsiteY250" fmla="*/ 1831940 h 4086676"/>
              <a:gd name="connsiteX251" fmla="*/ 4932304 w 12193099"/>
              <a:gd name="connsiteY251" fmla="*/ 1618018 h 4086676"/>
              <a:gd name="connsiteX252" fmla="*/ 5093564 w 12193099"/>
              <a:gd name="connsiteY252" fmla="*/ 1618018 h 4086676"/>
              <a:gd name="connsiteX253" fmla="*/ 5494884 w 12193099"/>
              <a:gd name="connsiteY253" fmla="*/ 2272940 h 4086676"/>
              <a:gd name="connsiteX254" fmla="*/ 5494884 w 12193099"/>
              <a:gd name="connsiteY254" fmla="*/ 1618018 h 4086676"/>
              <a:gd name="connsiteX255" fmla="*/ 5630299 w 12193099"/>
              <a:gd name="connsiteY255" fmla="*/ 1618018 h 4086676"/>
              <a:gd name="connsiteX256" fmla="*/ 5630299 w 12193099"/>
              <a:gd name="connsiteY256" fmla="*/ 2479776 h 4086676"/>
              <a:gd name="connsiteX257" fmla="*/ 5475194 w 12193099"/>
              <a:gd name="connsiteY257" fmla="*/ 2479776 h 4086676"/>
              <a:gd name="connsiteX258" fmla="*/ 5066488 w 12193099"/>
              <a:gd name="connsiteY258" fmla="*/ 1817469 h 4086676"/>
              <a:gd name="connsiteX259" fmla="*/ 5066488 w 12193099"/>
              <a:gd name="connsiteY259" fmla="*/ 2479776 h 4086676"/>
              <a:gd name="connsiteX260" fmla="*/ 4932304 w 12193099"/>
              <a:gd name="connsiteY260" fmla="*/ 2479776 h 4086676"/>
              <a:gd name="connsiteX261" fmla="*/ 2043062 w 12193099"/>
              <a:gd name="connsiteY261" fmla="*/ 903812 h 4086676"/>
              <a:gd name="connsiteX262" fmla="*/ 896216 w 12193099"/>
              <a:gd name="connsiteY262" fmla="*/ 2043359 h 4086676"/>
              <a:gd name="connsiteX263" fmla="*/ 2043062 w 12193099"/>
              <a:gd name="connsiteY263" fmla="*/ 3182906 h 4086676"/>
              <a:gd name="connsiteX264" fmla="*/ 3189951 w 12193099"/>
              <a:gd name="connsiteY264" fmla="*/ 2043359 h 4086676"/>
              <a:gd name="connsiteX265" fmla="*/ 2043062 w 12193099"/>
              <a:gd name="connsiteY265" fmla="*/ 903812 h 4086676"/>
              <a:gd name="connsiteX266" fmla="*/ 7179781 w 12193099"/>
              <a:gd name="connsiteY266" fmla="*/ 648641 h 4086676"/>
              <a:gd name="connsiteX267" fmla="*/ 7004985 w 12193099"/>
              <a:gd name="connsiteY267" fmla="*/ 851785 h 4086676"/>
              <a:gd name="connsiteX268" fmla="*/ 7179781 w 12193099"/>
              <a:gd name="connsiteY268" fmla="*/ 1054928 h 4086676"/>
              <a:gd name="connsiteX269" fmla="*/ 7354577 w 12193099"/>
              <a:gd name="connsiteY269" fmla="*/ 851785 h 4086676"/>
              <a:gd name="connsiteX270" fmla="*/ 7179781 w 12193099"/>
              <a:gd name="connsiteY270" fmla="*/ 648641 h 4086676"/>
              <a:gd name="connsiteX271" fmla="*/ 8293696 w 12193099"/>
              <a:gd name="connsiteY271" fmla="*/ 643719 h 4086676"/>
              <a:gd name="connsiteX272" fmla="*/ 8118900 w 12193099"/>
              <a:gd name="connsiteY272" fmla="*/ 849324 h 4086676"/>
              <a:gd name="connsiteX273" fmla="*/ 8292465 w 12193099"/>
              <a:gd name="connsiteY273" fmla="*/ 1057390 h 4086676"/>
              <a:gd name="connsiteX274" fmla="*/ 8472226 w 12193099"/>
              <a:gd name="connsiteY274" fmla="*/ 846863 h 4086676"/>
              <a:gd name="connsiteX275" fmla="*/ 8293696 w 12193099"/>
              <a:gd name="connsiteY275" fmla="*/ 643719 h 4086676"/>
              <a:gd name="connsiteX276" fmla="*/ 5805900 w 12193099"/>
              <a:gd name="connsiteY276" fmla="*/ 536609 h 4086676"/>
              <a:gd name="connsiteX277" fmla="*/ 5968389 w 12193099"/>
              <a:gd name="connsiteY277" fmla="*/ 536609 h 4086676"/>
              <a:gd name="connsiteX278" fmla="*/ 6117341 w 12193099"/>
              <a:gd name="connsiteY278" fmla="*/ 742214 h 4086676"/>
              <a:gd name="connsiteX279" fmla="*/ 6266293 w 12193099"/>
              <a:gd name="connsiteY279" fmla="*/ 536609 h 4086676"/>
              <a:gd name="connsiteX280" fmla="*/ 6428782 w 12193099"/>
              <a:gd name="connsiteY280" fmla="*/ 536609 h 4086676"/>
              <a:gd name="connsiteX281" fmla="*/ 6196103 w 12193099"/>
              <a:gd name="connsiteY281" fmla="*/ 841897 h 4086676"/>
              <a:gd name="connsiteX282" fmla="*/ 6441089 w 12193099"/>
              <a:gd name="connsiteY282" fmla="*/ 1164457 h 4086676"/>
              <a:gd name="connsiteX283" fmla="*/ 6277369 w 12193099"/>
              <a:gd name="connsiteY283" fmla="*/ 1164457 h 4086676"/>
              <a:gd name="connsiteX284" fmla="*/ 6117341 w 12193099"/>
              <a:gd name="connsiteY284" fmla="*/ 942853 h 4086676"/>
              <a:gd name="connsiteX285" fmla="*/ 5957314 w 12193099"/>
              <a:gd name="connsiteY285" fmla="*/ 1164457 h 4086676"/>
              <a:gd name="connsiteX286" fmla="*/ 5793594 w 12193099"/>
              <a:gd name="connsiteY286" fmla="*/ 1164457 h 4086676"/>
              <a:gd name="connsiteX287" fmla="*/ 6038580 w 12193099"/>
              <a:gd name="connsiteY287" fmla="*/ 841897 h 4086676"/>
              <a:gd name="connsiteX288" fmla="*/ 7899759 w 12193099"/>
              <a:gd name="connsiteY288" fmla="*/ 529268 h 4086676"/>
              <a:gd name="connsiteX289" fmla="*/ 7951446 w 12193099"/>
              <a:gd name="connsiteY289" fmla="*/ 529268 h 4086676"/>
              <a:gd name="connsiteX290" fmla="*/ 7951446 w 12193099"/>
              <a:gd name="connsiteY290" fmla="*/ 657300 h 4086676"/>
              <a:gd name="connsiteX291" fmla="*/ 7902220 w 12193099"/>
              <a:gd name="connsiteY291" fmla="*/ 657300 h 4086676"/>
              <a:gd name="connsiteX292" fmla="*/ 7734808 w 12193099"/>
              <a:gd name="connsiteY292" fmla="*/ 857981 h 4086676"/>
              <a:gd name="connsiteX293" fmla="*/ 7734808 w 12193099"/>
              <a:gd name="connsiteY293" fmla="*/ 1164500 h 4086676"/>
              <a:gd name="connsiteX294" fmla="*/ 7603085 w 12193099"/>
              <a:gd name="connsiteY294" fmla="*/ 1164500 h 4086676"/>
              <a:gd name="connsiteX295" fmla="*/ 7603085 w 12193099"/>
              <a:gd name="connsiteY295" fmla="*/ 1164457 h 4086676"/>
              <a:gd name="connsiteX296" fmla="*/ 7603085 w 12193099"/>
              <a:gd name="connsiteY296" fmla="*/ 536652 h 4086676"/>
              <a:gd name="connsiteX297" fmla="*/ 7729885 w 12193099"/>
              <a:gd name="connsiteY297" fmla="*/ 536652 h 4086676"/>
              <a:gd name="connsiteX298" fmla="*/ 7729885 w 12193099"/>
              <a:gd name="connsiteY298" fmla="*/ 652376 h 4086676"/>
              <a:gd name="connsiteX299" fmla="*/ 7899759 w 12193099"/>
              <a:gd name="connsiteY299" fmla="*/ 529268 h 4086676"/>
              <a:gd name="connsiteX300" fmla="*/ 7179781 w 12193099"/>
              <a:gd name="connsiteY300" fmla="*/ 525533 h 4086676"/>
              <a:gd name="connsiteX301" fmla="*/ 7488761 w 12193099"/>
              <a:gd name="connsiteY301" fmla="*/ 851785 h 4086676"/>
              <a:gd name="connsiteX302" fmla="*/ 7179781 w 12193099"/>
              <a:gd name="connsiteY302" fmla="*/ 1178036 h 4086676"/>
              <a:gd name="connsiteX303" fmla="*/ 6870801 w 12193099"/>
              <a:gd name="connsiteY303" fmla="*/ 851785 h 4086676"/>
              <a:gd name="connsiteX304" fmla="*/ 7179781 w 12193099"/>
              <a:gd name="connsiteY304" fmla="*/ 525533 h 4086676"/>
              <a:gd name="connsiteX305" fmla="*/ 5323399 w 12193099"/>
              <a:gd name="connsiteY305" fmla="*/ 407348 h 4086676"/>
              <a:gd name="connsiteX306" fmla="*/ 5040263 w 12193099"/>
              <a:gd name="connsiteY306" fmla="*/ 733600 h 4086676"/>
              <a:gd name="connsiteX307" fmla="*/ 5323399 w 12193099"/>
              <a:gd name="connsiteY307" fmla="*/ 1061082 h 4086676"/>
              <a:gd name="connsiteX308" fmla="*/ 5607765 w 12193099"/>
              <a:gd name="connsiteY308" fmla="*/ 733600 h 4086676"/>
              <a:gd name="connsiteX309" fmla="*/ 5323399 w 12193099"/>
              <a:gd name="connsiteY309" fmla="*/ 407348 h 4086676"/>
              <a:gd name="connsiteX310" fmla="*/ 8470996 w 12193099"/>
              <a:gd name="connsiteY310" fmla="*/ 289205 h 4086676"/>
              <a:gd name="connsiteX311" fmla="*/ 8602718 w 12193099"/>
              <a:gd name="connsiteY311" fmla="*/ 289205 h 4086676"/>
              <a:gd name="connsiteX312" fmla="*/ 8602718 w 12193099"/>
              <a:gd name="connsiteY312" fmla="*/ 1164500 h 4086676"/>
              <a:gd name="connsiteX313" fmla="*/ 8478380 w 12193099"/>
              <a:gd name="connsiteY313" fmla="*/ 1164500 h 4086676"/>
              <a:gd name="connsiteX314" fmla="*/ 8478380 w 12193099"/>
              <a:gd name="connsiteY314" fmla="*/ 1050006 h 4086676"/>
              <a:gd name="connsiteX315" fmla="*/ 8267853 w 12193099"/>
              <a:gd name="connsiteY315" fmla="*/ 1178037 h 4086676"/>
              <a:gd name="connsiteX316" fmla="*/ 7984716 w 12193099"/>
              <a:gd name="connsiteY316" fmla="*/ 851828 h 4086676"/>
              <a:gd name="connsiteX317" fmla="*/ 8270314 w 12193099"/>
              <a:gd name="connsiteY317" fmla="*/ 525576 h 4086676"/>
              <a:gd name="connsiteX318" fmla="*/ 8470996 w 12193099"/>
              <a:gd name="connsiteY318" fmla="*/ 631456 h 4086676"/>
              <a:gd name="connsiteX319" fmla="*/ 6733136 w 12193099"/>
              <a:gd name="connsiteY319" fmla="*/ 289163 h 4086676"/>
              <a:gd name="connsiteX320" fmla="*/ 6842707 w 12193099"/>
              <a:gd name="connsiteY320" fmla="*/ 289163 h 4086676"/>
              <a:gd name="connsiteX321" fmla="*/ 6842707 w 12193099"/>
              <a:gd name="connsiteY321" fmla="*/ 401194 h 4086676"/>
              <a:gd name="connsiteX322" fmla="*/ 6766364 w 12193099"/>
              <a:gd name="connsiteY322" fmla="*/ 401194 h 4086676"/>
              <a:gd name="connsiteX323" fmla="*/ 6701139 w 12193099"/>
              <a:gd name="connsiteY323" fmla="*/ 471385 h 4086676"/>
              <a:gd name="connsiteX324" fmla="*/ 6701139 w 12193099"/>
              <a:gd name="connsiteY324" fmla="*/ 536652 h 4086676"/>
              <a:gd name="connsiteX325" fmla="*/ 6826709 w 12193099"/>
              <a:gd name="connsiteY325" fmla="*/ 536652 h 4086676"/>
              <a:gd name="connsiteX326" fmla="*/ 6826709 w 12193099"/>
              <a:gd name="connsiteY326" fmla="*/ 652376 h 4086676"/>
              <a:gd name="connsiteX327" fmla="*/ 6701139 w 12193099"/>
              <a:gd name="connsiteY327" fmla="*/ 652376 h 4086676"/>
              <a:gd name="connsiteX328" fmla="*/ 6701139 w 12193099"/>
              <a:gd name="connsiteY328" fmla="*/ 1164499 h 4086676"/>
              <a:gd name="connsiteX329" fmla="*/ 6569417 w 12193099"/>
              <a:gd name="connsiteY329" fmla="*/ 1164499 h 4086676"/>
              <a:gd name="connsiteX330" fmla="*/ 6569417 w 12193099"/>
              <a:gd name="connsiteY330" fmla="*/ 1164457 h 4086676"/>
              <a:gd name="connsiteX331" fmla="*/ 6569417 w 12193099"/>
              <a:gd name="connsiteY331" fmla="*/ 652333 h 4086676"/>
              <a:gd name="connsiteX332" fmla="*/ 6469691 w 12193099"/>
              <a:gd name="connsiteY332" fmla="*/ 652333 h 4086676"/>
              <a:gd name="connsiteX333" fmla="*/ 6469691 w 12193099"/>
              <a:gd name="connsiteY333" fmla="*/ 536609 h 4086676"/>
              <a:gd name="connsiteX334" fmla="*/ 6569417 w 12193099"/>
              <a:gd name="connsiteY334" fmla="*/ 536609 h 4086676"/>
              <a:gd name="connsiteX335" fmla="*/ 6569417 w 12193099"/>
              <a:gd name="connsiteY335" fmla="*/ 465189 h 4086676"/>
              <a:gd name="connsiteX336" fmla="*/ 6733136 w 12193099"/>
              <a:gd name="connsiteY336" fmla="*/ 289163 h 4086676"/>
              <a:gd name="connsiteX337" fmla="*/ 5323399 w 12193099"/>
              <a:gd name="connsiteY337" fmla="*/ 281821 h 4086676"/>
              <a:gd name="connsiteX338" fmla="*/ 5746872 w 12193099"/>
              <a:gd name="connsiteY338" fmla="*/ 733600 h 4086676"/>
              <a:gd name="connsiteX339" fmla="*/ 5323399 w 12193099"/>
              <a:gd name="connsiteY339" fmla="*/ 1186652 h 4086676"/>
              <a:gd name="connsiteX340" fmla="*/ 4901156 w 12193099"/>
              <a:gd name="connsiteY340" fmla="*/ 733600 h 4086676"/>
              <a:gd name="connsiteX341" fmla="*/ 5323399 w 12193099"/>
              <a:gd name="connsiteY341" fmla="*/ 281821 h 4086676"/>
              <a:gd name="connsiteX342" fmla="*/ 2323865 w 12193099"/>
              <a:gd name="connsiteY342" fmla="*/ 0 h 4086676"/>
              <a:gd name="connsiteX343" fmla="*/ 2334517 w 12193099"/>
              <a:gd name="connsiteY343" fmla="*/ 6663 h 4086676"/>
              <a:gd name="connsiteX344" fmla="*/ 3283907 w 12193099"/>
              <a:gd name="connsiteY344" fmla="*/ 2250704 h 4086676"/>
              <a:gd name="connsiteX345" fmla="*/ 3210066 w 12193099"/>
              <a:gd name="connsiteY345" fmla="*/ 2511391 h 4086676"/>
              <a:gd name="connsiteX346" fmla="*/ 3246986 w 12193099"/>
              <a:gd name="connsiteY346" fmla="*/ 641979 h 4086676"/>
              <a:gd name="connsiteX347" fmla="*/ 3239135 w 12193099"/>
              <a:gd name="connsiteY347" fmla="*/ 626957 h 4086676"/>
              <a:gd name="connsiteX348" fmla="*/ 3479707 w 12193099"/>
              <a:gd name="connsiteY348" fmla="*/ 554687 h 4086676"/>
              <a:gd name="connsiteX349" fmla="*/ 3484758 w 12193099"/>
              <a:gd name="connsiteY349" fmla="*/ 566357 h 4086676"/>
              <a:gd name="connsiteX350" fmla="*/ 2925317 w 12193099"/>
              <a:gd name="connsiteY350" fmla="*/ 2936053 h 4086676"/>
              <a:gd name="connsiteX351" fmla="*/ 2710504 w 12193099"/>
              <a:gd name="connsiteY351" fmla="*/ 3104483 h 4086676"/>
              <a:gd name="connsiteX352" fmla="*/ 3847293 w 12193099"/>
              <a:gd name="connsiteY352" fmla="*/ 1613096 h 4086676"/>
              <a:gd name="connsiteX353" fmla="*/ 3849541 w 12193099"/>
              <a:gd name="connsiteY353" fmla="*/ 1596418 h 4086676"/>
              <a:gd name="connsiteX354" fmla="*/ 4086762 w 12193099"/>
              <a:gd name="connsiteY354" fmla="*/ 1678151 h 4086676"/>
              <a:gd name="connsiteX355" fmla="*/ 4083410 w 12193099"/>
              <a:gd name="connsiteY355" fmla="*/ 1690372 h 4086676"/>
              <a:gd name="connsiteX356" fmla="*/ 2393953 w 12193099"/>
              <a:gd name="connsiteY356" fmla="*/ 3259824 h 4086676"/>
              <a:gd name="connsiteX357" fmla="*/ 2229182 w 12193099"/>
              <a:gd name="connsiteY357" fmla="*/ 3280680 h 4086676"/>
              <a:gd name="connsiteX358" fmla="*/ 2228892 w 12193099"/>
              <a:gd name="connsiteY358" fmla="*/ 3280680 h 4086676"/>
              <a:gd name="connsiteX359" fmla="*/ 2228850 w 12193099"/>
              <a:gd name="connsiteY359" fmla="*/ 3280722 h 4086676"/>
              <a:gd name="connsiteX360" fmla="*/ 2229182 w 12193099"/>
              <a:gd name="connsiteY360" fmla="*/ 3280680 h 4086676"/>
              <a:gd name="connsiteX361" fmla="*/ 2229444 w 12193099"/>
              <a:gd name="connsiteY361" fmla="*/ 3280680 h 4086676"/>
              <a:gd name="connsiteX362" fmla="*/ 2043698 w 12193099"/>
              <a:gd name="connsiteY362" fmla="*/ 3294556 h 4086676"/>
              <a:gd name="connsiteX363" fmla="*/ 1954200 w 12193099"/>
              <a:gd name="connsiteY363" fmla="*/ 3291204 h 4086676"/>
              <a:gd name="connsiteX364" fmla="*/ 3757879 w 12193099"/>
              <a:gd name="connsiteY364" fmla="*/ 2748696 h 4086676"/>
              <a:gd name="connsiteX365" fmla="*/ 3769591 w 12193099"/>
              <a:gd name="connsiteY365" fmla="*/ 2736474 h 4086676"/>
              <a:gd name="connsiteX366" fmla="*/ 3912815 w 12193099"/>
              <a:gd name="connsiteY366" fmla="*/ 2941060 h 4086676"/>
              <a:gd name="connsiteX367" fmla="*/ 3903309 w 12193099"/>
              <a:gd name="connsiteY367" fmla="*/ 2949378 h 4086676"/>
              <a:gd name="connsiteX368" fmla="*/ 2532653 w 12193099"/>
              <a:gd name="connsiteY368" fmla="*/ 3447455 h 4086676"/>
              <a:gd name="connsiteX369" fmla="*/ 1461852 w 12193099"/>
              <a:gd name="connsiteY369" fmla="*/ 3152818 h 4086676"/>
              <a:gd name="connsiteX370" fmla="*/ 1229682 w 12193099"/>
              <a:gd name="connsiteY370" fmla="*/ 2997755 h 4086676"/>
              <a:gd name="connsiteX371" fmla="*/ 3013203 w 12193099"/>
              <a:gd name="connsiteY371" fmla="*/ 3614782 h 4086676"/>
              <a:gd name="connsiteX372" fmla="*/ 3029966 w 12193099"/>
              <a:gd name="connsiteY372" fmla="*/ 3611981 h 4086676"/>
              <a:gd name="connsiteX373" fmla="*/ 3024916 w 12193099"/>
              <a:gd name="connsiteY373" fmla="*/ 3861550 h 4086676"/>
              <a:gd name="connsiteX374" fmla="*/ 3012058 w 12193099"/>
              <a:gd name="connsiteY374" fmla="*/ 3862653 h 4086676"/>
              <a:gd name="connsiteX375" fmla="*/ 2861026 w 12193099"/>
              <a:gd name="connsiteY375" fmla="*/ 3867661 h 4086676"/>
              <a:gd name="connsiteX376" fmla="*/ 916925 w 12193099"/>
              <a:gd name="connsiteY376" fmla="*/ 2601399 h 4086676"/>
              <a:gd name="connsiteX377" fmla="*/ 821273 w 12193099"/>
              <a:gd name="connsiteY377" fmla="*/ 2342366 h 4086676"/>
              <a:gd name="connsiteX378" fmla="*/ 1898778 w 12193099"/>
              <a:gd name="connsiteY378" fmla="*/ 3881028 h 4086676"/>
              <a:gd name="connsiteX379" fmla="*/ 1913885 w 12193099"/>
              <a:gd name="connsiteY379" fmla="*/ 3888243 h 4086676"/>
              <a:gd name="connsiteX380" fmla="*/ 1762302 w 12193099"/>
              <a:gd name="connsiteY380" fmla="*/ 4086676 h 4086676"/>
              <a:gd name="connsiteX381" fmla="*/ 1751650 w 12193099"/>
              <a:gd name="connsiteY381" fmla="*/ 4080013 h 4086676"/>
              <a:gd name="connsiteX382" fmla="*/ 802262 w 12193099"/>
              <a:gd name="connsiteY382" fmla="*/ 1835972 h 4086676"/>
              <a:gd name="connsiteX383" fmla="*/ 876101 w 12193099"/>
              <a:gd name="connsiteY383" fmla="*/ 1575285 h 4086676"/>
              <a:gd name="connsiteX384" fmla="*/ 839181 w 12193099"/>
              <a:gd name="connsiteY384" fmla="*/ 3444696 h 4086676"/>
              <a:gd name="connsiteX385" fmla="*/ 847032 w 12193099"/>
              <a:gd name="connsiteY385" fmla="*/ 3459719 h 4086676"/>
              <a:gd name="connsiteX386" fmla="*/ 607011 w 12193099"/>
              <a:gd name="connsiteY386" fmla="*/ 3531988 h 4086676"/>
              <a:gd name="connsiteX387" fmla="*/ 601961 w 12193099"/>
              <a:gd name="connsiteY387" fmla="*/ 3520318 h 4086676"/>
              <a:gd name="connsiteX388" fmla="*/ 1161444 w 12193099"/>
              <a:gd name="connsiteY388" fmla="*/ 1150623 h 4086676"/>
              <a:gd name="connsiteX389" fmla="*/ 1376257 w 12193099"/>
              <a:gd name="connsiteY389" fmla="*/ 982192 h 4086676"/>
              <a:gd name="connsiteX390" fmla="*/ 239469 w 12193099"/>
              <a:gd name="connsiteY390" fmla="*/ 2473622 h 4086676"/>
              <a:gd name="connsiteX391" fmla="*/ 237220 w 12193099"/>
              <a:gd name="connsiteY391" fmla="*/ 2490300 h 4086676"/>
              <a:gd name="connsiteX392" fmla="*/ 0 w 12193099"/>
              <a:gd name="connsiteY392" fmla="*/ 2408567 h 4086676"/>
              <a:gd name="connsiteX393" fmla="*/ 3352 w 12193099"/>
              <a:gd name="connsiteY393" fmla="*/ 2396346 h 4086676"/>
              <a:gd name="connsiteX394" fmla="*/ 1857360 w 12193099"/>
              <a:gd name="connsiteY394" fmla="*/ 806420 h 4086676"/>
              <a:gd name="connsiteX395" fmla="*/ 2043104 w 12193099"/>
              <a:gd name="connsiteY395" fmla="*/ 792544 h 4086676"/>
              <a:gd name="connsiteX396" fmla="*/ 2132603 w 12193099"/>
              <a:gd name="connsiteY396" fmla="*/ 795896 h 4086676"/>
              <a:gd name="connsiteX397" fmla="*/ 329519 w 12193099"/>
              <a:gd name="connsiteY397" fmla="*/ 1338447 h 4086676"/>
              <a:gd name="connsiteX398" fmla="*/ 317764 w 12193099"/>
              <a:gd name="connsiteY398" fmla="*/ 1350668 h 4086676"/>
              <a:gd name="connsiteX399" fmla="*/ 174541 w 12193099"/>
              <a:gd name="connsiteY399" fmla="*/ 1146124 h 4086676"/>
              <a:gd name="connsiteX400" fmla="*/ 184047 w 12193099"/>
              <a:gd name="connsiteY400" fmla="*/ 1137807 h 4086676"/>
              <a:gd name="connsiteX401" fmla="*/ 2624909 w 12193099"/>
              <a:gd name="connsiteY401" fmla="*/ 934366 h 4086676"/>
              <a:gd name="connsiteX402" fmla="*/ 2857079 w 12193099"/>
              <a:gd name="connsiteY402" fmla="*/ 1089472 h 4086676"/>
              <a:gd name="connsiteX403" fmla="*/ 1073558 w 12193099"/>
              <a:gd name="connsiteY403" fmla="*/ 472446 h 4086676"/>
              <a:gd name="connsiteX404" fmla="*/ 1056796 w 12193099"/>
              <a:gd name="connsiteY404" fmla="*/ 475204 h 4086676"/>
              <a:gd name="connsiteX405" fmla="*/ 1061846 w 12193099"/>
              <a:gd name="connsiteY405" fmla="*/ 225636 h 4086676"/>
              <a:gd name="connsiteX406" fmla="*/ 1074704 w 12193099"/>
              <a:gd name="connsiteY406" fmla="*/ 224531 h 4086676"/>
              <a:gd name="connsiteX407" fmla="*/ 3169201 w 12193099"/>
              <a:gd name="connsiteY407" fmla="*/ 1485277 h 4086676"/>
              <a:gd name="connsiteX408" fmla="*/ 3264852 w 12193099"/>
              <a:gd name="connsiteY408" fmla="*/ 1744309 h 4086676"/>
              <a:gd name="connsiteX409" fmla="*/ 2187347 w 12193099"/>
              <a:gd name="connsiteY409" fmla="*/ 205647 h 4086676"/>
              <a:gd name="connsiteX410" fmla="*/ 2172240 w 12193099"/>
              <a:gd name="connsiteY410" fmla="*/ 198433 h 408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2193099" h="4086676">
                <a:moveTo>
                  <a:pt x="5896730" y="3808587"/>
                </a:moveTo>
                <a:lnTo>
                  <a:pt x="5896757" y="3808589"/>
                </a:lnTo>
                <a:lnTo>
                  <a:pt x="5896714" y="3808589"/>
                </a:lnTo>
                <a:close/>
                <a:moveTo>
                  <a:pt x="9605280" y="3279237"/>
                </a:moveTo>
                <a:cubicBezTo>
                  <a:pt x="9501906" y="3279237"/>
                  <a:pt x="9430485" y="3346923"/>
                  <a:pt x="9430485" y="3482338"/>
                </a:cubicBezTo>
                <a:cubicBezTo>
                  <a:pt x="9430485" y="3616522"/>
                  <a:pt x="9501863" y="3685481"/>
                  <a:pt x="9605280" y="3685481"/>
                </a:cubicBezTo>
                <a:cubicBezTo>
                  <a:pt x="9708698" y="3685481"/>
                  <a:pt x="9780076" y="3616522"/>
                  <a:pt x="9780076" y="3482338"/>
                </a:cubicBezTo>
                <a:cubicBezTo>
                  <a:pt x="9780076" y="3348154"/>
                  <a:pt x="9708656" y="3279237"/>
                  <a:pt x="9605280" y="3279237"/>
                </a:cubicBezTo>
                <a:close/>
                <a:moveTo>
                  <a:pt x="8628393" y="3279237"/>
                </a:moveTo>
                <a:cubicBezTo>
                  <a:pt x="8524975" y="3279237"/>
                  <a:pt x="8453597" y="3346923"/>
                  <a:pt x="8453597" y="3482338"/>
                </a:cubicBezTo>
                <a:cubicBezTo>
                  <a:pt x="8453597" y="3616522"/>
                  <a:pt x="8525018" y="3685481"/>
                  <a:pt x="8628393" y="3685481"/>
                </a:cubicBezTo>
                <a:cubicBezTo>
                  <a:pt x="8731768" y="3685481"/>
                  <a:pt x="8803188" y="3616522"/>
                  <a:pt x="8803188" y="3482338"/>
                </a:cubicBezTo>
                <a:cubicBezTo>
                  <a:pt x="8803188" y="3348154"/>
                  <a:pt x="8731811" y="3279237"/>
                  <a:pt x="8628393" y="3279237"/>
                </a:cubicBezTo>
                <a:close/>
                <a:moveTo>
                  <a:pt x="10301875" y="3275544"/>
                </a:moveTo>
                <a:cubicBezTo>
                  <a:pt x="10208303" y="3275544"/>
                  <a:pt x="10123387" y="3335847"/>
                  <a:pt x="10123387" y="3470031"/>
                </a:cubicBezTo>
                <a:cubicBezTo>
                  <a:pt x="10123387" y="3599292"/>
                  <a:pt x="10203422" y="3660868"/>
                  <a:pt x="10298183" y="3660868"/>
                </a:cubicBezTo>
                <a:cubicBezTo>
                  <a:pt x="10388063" y="3660868"/>
                  <a:pt x="10475482" y="3606719"/>
                  <a:pt x="10475482" y="3470031"/>
                </a:cubicBezTo>
                <a:cubicBezTo>
                  <a:pt x="10475482" y="3333343"/>
                  <a:pt x="10395447" y="3275544"/>
                  <a:pt x="10301875" y="3275544"/>
                </a:cubicBezTo>
                <a:close/>
                <a:moveTo>
                  <a:pt x="11300151" y="3268160"/>
                </a:moveTo>
                <a:cubicBezTo>
                  <a:pt x="11201655" y="3268160"/>
                  <a:pt x="11146277" y="3324771"/>
                  <a:pt x="11129047" y="3417112"/>
                </a:cubicBezTo>
                <a:lnTo>
                  <a:pt x="11454026" y="3417112"/>
                </a:lnTo>
                <a:cubicBezTo>
                  <a:pt x="11445411" y="3326001"/>
                  <a:pt x="11398646" y="3268160"/>
                  <a:pt x="11300151" y="3268160"/>
                </a:cubicBezTo>
                <a:close/>
                <a:moveTo>
                  <a:pt x="5896799" y="3268160"/>
                </a:moveTo>
                <a:cubicBezTo>
                  <a:pt x="5798304" y="3268160"/>
                  <a:pt x="5742924" y="3324771"/>
                  <a:pt x="5725695" y="3417112"/>
                </a:cubicBezTo>
                <a:lnTo>
                  <a:pt x="6050674" y="3417112"/>
                </a:lnTo>
                <a:cubicBezTo>
                  <a:pt x="6042060" y="3326001"/>
                  <a:pt x="5995294" y="3268160"/>
                  <a:pt x="5896799" y="3268160"/>
                </a:cubicBezTo>
                <a:close/>
                <a:moveTo>
                  <a:pt x="10753739" y="3167204"/>
                </a:moveTo>
                <a:lnTo>
                  <a:pt x="10885462" y="3167204"/>
                </a:lnTo>
                <a:lnTo>
                  <a:pt x="10885462" y="3795051"/>
                </a:lnTo>
                <a:lnTo>
                  <a:pt x="10753739" y="3795051"/>
                </a:lnTo>
                <a:close/>
                <a:moveTo>
                  <a:pt x="11300109" y="3156128"/>
                </a:moveTo>
                <a:cubicBezTo>
                  <a:pt x="11492134" y="3156128"/>
                  <a:pt x="11585706" y="3295235"/>
                  <a:pt x="11585706" y="3488533"/>
                </a:cubicBezTo>
                <a:lnTo>
                  <a:pt x="11585706" y="3520530"/>
                </a:lnTo>
                <a:lnTo>
                  <a:pt x="11124040" y="3520530"/>
                </a:lnTo>
                <a:cubicBezTo>
                  <a:pt x="11135115" y="3638716"/>
                  <a:pt x="11197921" y="3695326"/>
                  <a:pt x="11302569" y="3695326"/>
                </a:cubicBezTo>
                <a:cubicBezTo>
                  <a:pt x="11377640" y="3695326"/>
                  <a:pt x="11423217" y="3665790"/>
                  <a:pt x="11449060" y="3606719"/>
                </a:cubicBezTo>
                <a:lnTo>
                  <a:pt x="11580783" y="3606719"/>
                </a:lnTo>
                <a:cubicBezTo>
                  <a:pt x="11543864" y="3740903"/>
                  <a:pt x="11441676" y="3808589"/>
                  <a:pt x="11300109" y="3808589"/>
                </a:cubicBezTo>
                <a:cubicBezTo>
                  <a:pt x="11124082" y="3808589"/>
                  <a:pt x="10994820" y="3701479"/>
                  <a:pt x="10994820" y="3487302"/>
                </a:cubicBezTo>
                <a:cubicBezTo>
                  <a:pt x="10994820" y="3295277"/>
                  <a:pt x="11108084" y="3156128"/>
                  <a:pt x="11300109" y="3156128"/>
                </a:cubicBezTo>
                <a:close/>
                <a:moveTo>
                  <a:pt x="10278450" y="3156128"/>
                </a:moveTo>
                <a:cubicBezTo>
                  <a:pt x="10380637" y="3156128"/>
                  <a:pt x="10447093" y="3204166"/>
                  <a:pt x="10477902" y="3259546"/>
                </a:cubicBezTo>
                <a:lnTo>
                  <a:pt x="10477902" y="3167204"/>
                </a:lnTo>
                <a:lnTo>
                  <a:pt x="10607163" y="3167204"/>
                </a:lnTo>
                <a:lnTo>
                  <a:pt x="10607163" y="3759363"/>
                </a:lnTo>
                <a:cubicBezTo>
                  <a:pt x="10607163" y="3953849"/>
                  <a:pt x="10475440" y="4044960"/>
                  <a:pt x="10303105" y="4044960"/>
                </a:cubicBezTo>
                <a:cubicBezTo>
                  <a:pt x="10145496" y="4044960"/>
                  <a:pt x="10021200" y="3966156"/>
                  <a:pt x="10003970" y="3823357"/>
                </a:cubicBezTo>
                <a:lnTo>
                  <a:pt x="10136924" y="3823357"/>
                </a:lnTo>
                <a:cubicBezTo>
                  <a:pt x="10146770" y="3891085"/>
                  <a:pt x="10200919" y="3939081"/>
                  <a:pt x="10304336" y="3939081"/>
                </a:cubicBezTo>
                <a:cubicBezTo>
                  <a:pt x="10415138" y="3939081"/>
                  <a:pt x="10479132" y="3886120"/>
                  <a:pt x="10479132" y="3772900"/>
                </a:cubicBezTo>
                <a:lnTo>
                  <a:pt x="10479132" y="3657176"/>
                </a:lnTo>
                <a:cubicBezTo>
                  <a:pt x="10440981" y="3734750"/>
                  <a:pt x="10358485" y="3774131"/>
                  <a:pt x="10268605" y="3774131"/>
                </a:cubicBezTo>
                <a:cubicBezTo>
                  <a:pt x="10120883" y="3774131"/>
                  <a:pt x="9989160" y="3675635"/>
                  <a:pt x="9989160" y="3468842"/>
                </a:cubicBezTo>
                <a:cubicBezTo>
                  <a:pt x="9989160" y="3262050"/>
                  <a:pt x="10127036" y="3156128"/>
                  <a:pt x="10278450" y="3156128"/>
                </a:cubicBezTo>
                <a:close/>
                <a:moveTo>
                  <a:pt x="7997489" y="3156128"/>
                </a:moveTo>
                <a:cubicBezTo>
                  <a:pt x="8140288" y="3156128"/>
                  <a:pt x="8211709" y="3239855"/>
                  <a:pt x="8211709" y="3380193"/>
                </a:cubicBezTo>
                <a:lnTo>
                  <a:pt x="8211709" y="3795052"/>
                </a:lnTo>
                <a:lnTo>
                  <a:pt x="8079986" y="3795052"/>
                </a:lnTo>
                <a:lnTo>
                  <a:pt x="8079986" y="3401114"/>
                </a:lnTo>
                <a:cubicBezTo>
                  <a:pt x="8079986" y="3314968"/>
                  <a:pt x="8028298" y="3271852"/>
                  <a:pt x="7954417" y="3271852"/>
                </a:cubicBezTo>
                <a:cubicBezTo>
                  <a:pt x="7860844" y="3271852"/>
                  <a:pt x="7788235" y="3339581"/>
                  <a:pt x="7788235" y="3457767"/>
                </a:cubicBezTo>
                <a:lnTo>
                  <a:pt x="7788235" y="3795094"/>
                </a:lnTo>
                <a:lnTo>
                  <a:pt x="7656512" y="3795094"/>
                </a:lnTo>
                <a:lnTo>
                  <a:pt x="7656470" y="3795052"/>
                </a:lnTo>
                <a:lnTo>
                  <a:pt x="7656470" y="3167204"/>
                </a:lnTo>
                <a:lnTo>
                  <a:pt x="7783270" y="3167204"/>
                </a:lnTo>
                <a:lnTo>
                  <a:pt x="7783270" y="3275544"/>
                </a:lnTo>
                <a:cubicBezTo>
                  <a:pt x="7821421" y="3200432"/>
                  <a:pt x="7895303" y="3156128"/>
                  <a:pt x="7997489" y="3156128"/>
                </a:cubicBezTo>
                <a:close/>
                <a:moveTo>
                  <a:pt x="6563264" y="3156128"/>
                </a:moveTo>
                <a:cubicBezTo>
                  <a:pt x="6722061" y="3156128"/>
                  <a:pt x="6827940" y="3243547"/>
                  <a:pt x="6836555" y="3388807"/>
                </a:cubicBezTo>
                <a:lnTo>
                  <a:pt x="6702370" y="3388807"/>
                </a:lnTo>
                <a:cubicBezTo>
                  <a:pt x="6697448" y="3312464"/>
                  <a:pt x="6643299" y="3271852"/>
                  <a:pt x="6563264" y="3271852"/>
                </a:cubicBezTo>
                <a:cubicBezTo>
                  <a:pt x="6436463" y="3271852"/>
                  <a:pt x="6387237" y="3364194"/>
                  <a:pt x="6387237" y="3482380"/>
                </a:cubicBezTo>
                <a:cubicBezTo>
                  <a:pt x="6387237" y="3600565"/>
                  <a:pt x="6437694" y="3691676"/>
                  <a:pt x="6558341" y="3691676"/>
                </a:cubicBezTo>
                <a:cubicBezTo>
                  <a:pt x="6643299" y="3691676"/>
                  <a:pt x="6694987" y="3649834"/>
                  <a:pt x="6702370" y="3569799"/>
                </a:cubicBezTo>
                <a:lnTo>
                  <a:pt x="6836555" y="3569799"/>
                </a:lnTo>
                <a:cubicBezTo>
                  <a:pt x="6825479" y="3717520"/>
                  <a:pt x="6713446" y="3808631"/>
                  <a:pt x="6552188" y="3808631"/>
                </a:cubicBezTo>
                <a:lnTo>
                  <a:pt x="6552188" y="3808589"/>
                </a:lnTo>
                <a:cubicBezTo>
                  <a:pt x="6349087" y="3808589"/>
                  <a:pt x="6253053" y="3663329"/>
                  <a:pt x="6253053" y="3487302"/>
                </a:cubicBezTo>
                <a:cubicBezTo>
                  <a:pt x="6253053" y="3311276"/>
                  <a:pt x="6357702" y="3156128"/>
                  <a:pt x="6563264" y="3156128"/>
                </a:cubicBezTo>
                <a:close/>
                <a:moveTo>
                  <a:pt x="5896757" y="3156128"/>
                </a:moveTo>
                <a:cubicBezTo>
                  <a:pt x="6088781" y="3156128"/>
                  <a:pt x="6182354" y="3295235"/>
                  <a:pt x="6182354" y="3488533"/>
                </a:cubicBezTo>
                <a:lnTo>
                  <a:pt x="6182354" y="3520530"/>
                </a:lnTo>
                <a:lnTo>
                  <a:pt x="5720687" y="3520530"/>
                </a:lnTo>
                <a:cubicBezTo>
                  <a:pt x="5731764" y="3638716"/>
                  <a:pt x="5794569" y="3695326"/>
                  <a:pt x="5899175" y="3695326"/>
                </a:cubicBezTo>
                <a:cubicBezTo>
                  <a:pt x="5974287" y="3695326"/>
                  <a:pt x="6019822" y="3665790"/>
                  <a:pt x="6045666" y="3606719"/>
                </a:cubicBezTo>
                <a:lnTo>
                  <a:pt x="6177389" y="3606719"/>
                </a:lnTo>
                <a:cubicBezTo>
                  <a:pt x="6149699" y="3707357"/>
                  <a:pt x="6085297" y="3770590"/>
                  <a:pt x="5995102" y="3795917"/>
                </a:cubicBezTo>
                <a:lnTo>
                  <a:pt x="5896730" y="3808587"/>
                </a:lnTo>
                <a:lnTo>
                  <a:pt x="5833100" y="3803569"/>
                </a:lnTo>
                <a:cubicBezTo>
                  <a:pt x="5690434" y="3780139"/>
                  <a:pt x="5591468" y="3674707"/>
                  <a:pt x="5591468" y="3487302"/>
                </a:cubicBezTo>
                <a:cubicBezTo>
                  <a:pt x="5591468" y="3295277"/>
                  <a:pt x="5704731" y="3156128"/>
                  <a:pt x="5896757" y="3156128"/>
                </a:cubicBezTo>
                <a:close/>
                <a:moveTo>
                  <a:pt x="9605280" y="3156086"/>
                </a:moveTo>
                <a:cubicBezTo>
                  <a:pt x="9789921" y="3156086"/>
                  <a:pt x="9914261" y="3279194"/>
                  <a:pt x="9914261" y="3482338"/>
                </a:cubicBezTo>
                <a:cubicBezTo>
                  <a:pt x="9914261" y="3685481"/>
                  <a:pt x="9789921" y="3808589"/>
                  <a:pt x="9605280" y="3808589"/>
                </a:cubicBezTo>
                <a:cubicBezTo>
                  <a:pt x="9420597" y="3808589"/>
                  <a:pt x="9296300" y="3685481"/>
                  <a:pt x="9296300" y="3482338"/>
                </a:cubicBezTo>
                <a:cubicBezTo>
                  <a:pt x="9296300" y="3279194"/>
                  <a:pt x="9420639" y="3156086"/>
                  <a:pt x="9605280" y="3156086"/>
                </a:cubicBezTo>
                <a:close/>
                <a:moveTo>
                  <a:pt x="8628435" y="3156086"/>
                </a:moveTo>
                <a:cubicBezTo>
                  <a:pt x="8813076" y="3156086"/>
                  <a:pt x="8937416" y="3279194"/>
                  <a:pt x="8937416" y="3482338"/>
                </a:cubicBezTo>
                <a:cubicBezTo>
                  <a:pt x="8937416" y="3685481"/>
                  <a:pt x="8813076" y="3808589"/>
                  <a:pt x="8628435" y="3808589"/>
                </a:cubicBezTo>
                <a:cubicBezTo>
                  <a:pt x="8443794" y="3808589"/>
                  <a:pt x="8319455" y="3685481"/>
                  <a:pt x="8319455" y="3482338"/>
                </a:cubicBezTo>
                <a:cubicBezTo>
                  <a:pt x="8319455" y="3279194"/>
                  <a:pt x="8443794" y="3156086"/>
                  <a:pt x="8628435" y="3156086"/>
                </a:cubicBezTo>
                <a:close/>
                <a:moveTo>
                  <a:pt x="11913654" y="3156043"/>
                </a:moveTo>
                <a:cubicBezTo>
                  <a:pt x="12063837" y="3156043"/>
                  <a:pt x="12168485" y="3223772"/>
                  <a:pt x="12180792" y="3355494"/>
                </a:cubicBezTo>
                <a:lnTo>
                  <a:pt x="12049069" y="3355494"/>
                </a:lnTo>
                <a:cubicBezTo>
                  <a:pt x="12041686" y="3287766"/>
                  <a:pt x="11987537" y="3258230"/>
                  <a:pt x="11908732" y="3258230"/>
                </a:cubicBezTo>
                <a:cubicBezTo>
                  <a:pt x="11829927" y="3258230"/>
                  <a:pt x="11791777" y="3286535"/>
                  <a:pt x="11791777" y="3335804"/>
                </a:cubicBezTo>
                <a:cubicBezTo>
                  <a:pt x="11791777" y="3391184"/>
                  <a:pt x="11838542" y="3408455"/>
                  <a:pt x="11903809" y="3420720"/>
                </a:cubicBezTo>
                <a:lnTo>
                  <a:pt x="11991185" y="3436718"/>
                </a:lnTo>
                <a:cubicBezTo>
                  <a:pt x="12092142" y="3455178"/>
                  <a:pt x="12193099" y="3487217"/>
                  <a:pt x="12193099" y="3612745"/>
                </a:cubicBezTo>
                <a:cubicBezTo>
                  <a:pt x="12193099" y="3745698"/>
                  <a:pt x="12079836" y="3808462"/>
                  <a:pt x="11939498" y="3808462"/>
                </a:cubicBezTo>
                <a:lnTo>
                  <a:pt x="11939498" y="3808589"/>
                </a:lnTo>
                <a:cubicBezTo>
                  <a:pt x="11799160" y="3808589"/>
                  <a:pt x="11664977" y="3747056"/>
                  <a:pt x="11650209" y="3600523"/>
                </a:cubicBezTo>
                <a:lnTo>
                  <a:pt x="11783162" y="3600523"/>
                </a:lnTo>
                <a:cubicBezTo>
                  <a:pt x="11796700" y="3674405"/>
                  <a:pt x="11861967" y="3703941"/>
                  <a:pt x="11944420" y="3703941"/>
                </a:cubicBezTo>
                <a:cubicBezTo>
                  <a:pt x="12019534" y="3703941"/>
                  <a:pt x="12065068" y="3680558"/>
                  <a:pt x="12065068" y="3627597"/>
                </a:cubicBezTo>
                <a:cubicBezTo>
                  <a:pt x="12065068" y="3574637"/>
                  <a:pt x="12017072" y="3557407"/>
                  <a:pt x="11950575" y="3545101"/>
                </a:cubicBezTo>
                <a:lnTo>
                  <a:pt x="11865659" y="3530333"/>
                </a:lnTo>
                <a:cubicBezTo>
                  <a:pt x="11765933" y="3511873"/>
                  <a:pt x="11664977" y="3474953"/>
                  <a:pt x="11664977" y="3345649"/>
                </a:cubicBezTo>
                <a:cubicBezTo>
                  <a:pt x="11664977" y="3216345"/>
                  <a:pt x="11763472" y="3156043"/>
                  <a:pt x="11913654" y="3156043"/>
                </a:cubicBezTo>
                <a:close/>
                <a:moveTo>
                  <a:pt x="4909981" y="2933294"/>
                </a:moveTo>
                <a:lnTo>
                  <a:pt x="5649691" y="2933294"/>
                </a:lnTo>
                <a:lnTo>
                  <a:pt x="5649691" y="3060094"/>
                </a:lnTo>
                <a:lnTo>
                  <a:pt x="5347543" y="3060094"/>
                </a:lnTo>
                <a:lnTo>
                  <a:pt x="5347543" y="3795052"/>
                </a:lnTo>
                <a:lnTo>
                  <a:pt x="5212129" y="3795052"/>
                </a:lnTo>
                <a:lnTo>
                  <a:pt x="5212129" y="3060094"/>
                </a:lnTo>
                <a:lnTo>
                  <a:pt x="4909981" y="3060094"/>
                </a:lnTo>
                <a:close/>
                <a:moveTo>
                  <a:pt x="9051696" y="2919757"/>
                </a:moveTo>
                <a:lnTo>
                  <a:pt x="9183419" y="2919757"/>
                </a:lnTo>
                <a:lnTo>
                  <a:pt x="9183419" y="3795052"/>
                </a:lnTo>
                <a:lnTo>
                  <a:pt x="9051696" y="3795052"/>
                </a:lnTo>
                <a:close/>
                <a:moveTo>
                  <a:pt x="6950454" y="2919757"/>
                </a:moveTo>
                <a:lnTo>
                  <a:pt x="7082177" y="2919757"/>
                </a:lnTo>
                <a:lnTo>
                  <a:pt x="7082177" y="3270622"/>
                </a:lnTo>
                <a:cubicBezTo>
                  <a:pt x="7120327" y="3198013"/>
                  <a:pt x="7191748" y="3156128"/>
                  <a:pt x="7291473" y="3156128"/>
                </a:cubicBezTo>
                <a:cubicBezTo>
                  <a:pt x="7434272" y="3156128"/>
                  <a:pt x="7505693" y="3239855"/>
                  <a:pt x="7505693" y="3380193"/>
                </a:cubicBezTo>
                <a:lnTo>
                  <a:pt x="7505693" y="3795052"/>
                </a:lnTo>
                <a:lnTo>
                  <a:pt x="7373970" y="3795052"/>
                </a:lnTo>
                <a:lnTo>
                  <a:pt x="7373970" y="3401114"/>
                </a:lnTo>
                <a:cubicBezTo>
                  <a:pt x="7373970" y="3314968"/>
                  <a:pt x="7322240" y="3271853"/>
                  <a:pt x="7248401" y="3271853"/>
                </a:cubicBezTo>
                <a:cubicBezTo>
                  <a:pt x="7154828" y="3271853"/>
                  <a:pt x="7082219" y="3339581"/>
                  <a:pt x="7082219" y="3457767"/>
                </a:cubicBezTo>
                <a:lnTo>
                  <a:pt x="7082219" y="3795094"/>
                </a:lnTo>
                <a:lnTo>
                  <a:pt x="6950496" y="3795094"/>
                </a:lnTo>
                <a:lnTo>
                  <a:pt x="6950454" y="3795052"/>
                </a:lnTo>
                <a:close/>
                <a:moveTo>
                  <a:pt x="10748858" y="2918526"/>
                </a:moveTo>
                <a:lnTo>
                  <a:pt x="10889196" y="2918526"/>
                </a:lnTo>
                <a:lnTo>
                  <a:pt x="10889196" y="3062555"/>
                </a:lnTo>
                <a:lnTo>
                  <a:pt x="10748858" y="3062555"/>
                </a:lnTo>
                <a:close/>
                <a:moveTo>
                  <a:pt x="6183203" y="2165618"/>
                </a:moveTo>
                <a:cubicBezTo>
                  <a:pt x="6159820" y="2175463"/>
                  <a:pt x="6132703" y="2181616"/>
                  <a:pt x="6085939" y="2189001"/>
                </a:cubicBezTo>
                <a:lnTo>
                  <a:pt x="6003441" y="2200076"/>
                </a:lnTo>
                <a:cubicBezTo>
                  <a:pt x="5967445" y="2204692"/>
                  <a:pt x="5923118" y="2214153"/>
                  <a:pt x="5903204" y="2247687"/>
                </a:cubicBezTo>
                <a:lnTo>
                  <a:pt x="5892645" y="2289938"/>
                </a:lnTo>
                <a:lnTo>
                  <a:pt x="5892640" y="2289914"/>
                </a:lnTo>
                <a:lnTo>
                  <a:pt x="5892640" y="2289957"/>
                </a:lnTo>
                <a:lnTo>
                  <a:pt x="5892645" y="2289938"/>
                </a:lnTo>
                <a:lnTo>
                  <a:pt x="5900371" y="2326879"/>
                </a:lnTo>
                <a:cubicBezTo>
                  <a:pt x="5915487" y="2358389"/>
                  <a:pt x="5951722" y="2373642"/>
                  <a:pt x="5999750" y="2373642"/>
                </a:cubicBezTo>
                <a:cubicBezTo>
                  <a:pt x="6103167" y="2373642"/>
                  <a:pt x="6183203" y="2307186"/>
                  <a:pt x="6183203" y="2204999"/>
                </a:cubicBezTo>
                <a:close/>
                <a:moveTo>
                  <a:pt x="8168678" y="1963961"/>
                </a:moveTo>
                <a:cubicBezTo>
                  <a:pt x="8068995" y="1963961"/>
                  <a:pt x="7990190" y="2021802"/>
                  <a:pt x="7990190" y="2159678"/>
                </a:cubicBezTo>
                <a:cubicBezTo>
                  <a:pt x="7990190" y="2298785"/>
                  <a:pt x="8071456" y="2359129"/>
                  <a:pt x="8168678" y="2359129"/>
                </a:cubicBezTo>
                <a:cubicBezTo>
                  <a:pt x="8265900" y="2359129"/>
                  <a:pt x="8343474" y="2298785"/>
                  <a:pt x="8343474" y="2159678"/>
                </a:cubicBezTo>
                <a:cubicBezTo>
                  <a:pt x="8343474" y="2020571"/>
                  <a:pt x="8268362" y="1963961"/>
                  <a:pt x="8168678" y="1963961"/>
                </a:cubicBezTo>
                <a:close/>
                <a:moveTo>
                  <a:pt x="8870407" y="1963918"/>
                </a:moveTo>
                <a:cubicBezTo>
                  <a:pt x="8766989" y="1963918"/>
                  <a:pt x="8695612" y="2031604"/>
                  <a:pt x="8695612" y="2167062"/>
                </a:cubicBezTo>
                <a:cubicBezTo>
                  <a:pt x="8695612" y="2301246"/>
                  <a:pt x="8767032" y="2370163"/>
                  <a:pt x="8870407" y="2370163"/>
                </a:cubicBezTo>
                <a:cubicBezTo>
                  <a:pt x="8973782" y="2370163"/>
                  <a:pt x="9045203" y="2301246"/>
                  <a:pt x="9045203" y="2167062"/>
                </a:cubicBezTo>
                <a:cubicBezTo>
                  <a:pt x="9045203" y="2032877"/>
                  <a:pt x="8973824" y="1963918"/>
                  <a:pt x="8870407" y="1963918"/>
                </a:cubicBezTo>
                <a:close/>
                <a:moveTo>
                  <a:pt x="7436394" y="1963918"/>
                </a:moveTo>
                <a:cubicBezTo>
                  <a:pt x="7333019" y="1963918"/>
                  <a:pt x="7261598" y="2031604"/>
                  <a:pt x="7261598" y="2167062"/>
                </a:cubicBezTo>
                <a:cubicBezTo>
                  <a:pt x="7261598" y="2301246"/>
                  <a:pt x="7333019" y="2370163"/>
                  <a:pt x="7436394" y="2370163"/>
                </a:cubicBezTo>
                <a:cubicBezTo>
                  <a:pt x="7539769" y="2370163"/>
                  <a:pt x="7611190" y="2301246"/>
                  <a:pt x="7611190" y="2167062"/>
                </a:cubicBezTo>
                <a:cubicBezTo>
                  <a:pt x="7611190" y="2032877"/>
                  <a:pt x="7539769" y="1963918"/>
                  <a:pt x="7436394" y="1963918"/>
                </a:cubicBezTo>
                <a:close/>
                <a:moveTo>
                  <a:pt x="9980672" y="1952884"/>
                </a:moveTo>
                <a:cubicBezTo>
                  <a:pt x="9882177" y="1952884"/>
                  <a:pt x="9826798" y="2009495"/>
                  <a:pt x="9809569" y="2101836"/>
                </a:cubicBezTo>
                <a:lnTo>
                  <a:pt x="10134547" y="2101836"/>
                </a:lnTo>
                <a:cubicBezTo>
                  <a:pt x="10125932" y="2010725"/>
                  <a:pt x="10079168" y="1952884"/>
                  <a:pt x="9980672" y="1952884"/>
                </a:cubicBezTo>
                <a:close/>
                <a:moveTo>
                  <a:pt x="9590385" y="1844544"/>
                </a:moveTo>
                <a:lnTo>
                  <a:pt x="9642073" y="1844544"/>
                </a:lnTo>
                <a:lnTo>
                  <a:pt x="9642073" y="1972575"/>
                </a:lnTo>
                <a:lnTo>
                  <a:pt x="9592847" y="1972575"/>
                </a:lnTo>
                <a:cubicBezTo>
                  <a:pt x="9468508" y="1972575"/>
                  <a:pt x="9425435" y="2051379"/>
                  <a:pt x="9425435" y="2173257"/>
                </a:cubicBezTo>
                <a:lnTo>
                  <a:pt x="9425435" y="2479776"/>
                </a:lnTo>
                <a:lnTo>
                  <a:pt x="9293712" y="2479776"/>
                </a:lnTo>
                <a:lnTo>
                  <a:pt x="9293712" y="1851928"/>
                </a:lnTo>
                <a:lnTo>
                  <a:pt x="9420512" y="1851928"/>
                </a:lnTo>
                <a:lnTo>
                  <a:pt x="9420512" y="1967652"/>
                </a:lnTo>
                <a:cubicBezTo>
                  <a:pt x="9445125" y="1892540"/>
                  <a:pt x="9501778" y="1844544"/>
                  <a:pt x="9590385" y="1844544"/>
                </a:cubicBezTo>
                <a:close/>
                <a:moveTo>
                  <a:pt x="9980630" y="1840852"/>
                </a:moveTo>
                <a:cubicBezTo>
                  <a:pt x="10172655" y="1840852"/>
                  <a:pt x="10266228" y="1979959"/>
                  <a:pt x="10266228" y="2173215"/>
                </a:cubicBezTo>
                <a:lnTo>
                  <a:pt x="10266228" y="2205212"/>
                </a:lnTo>
                <a:lnTo>
                  <a:pt x="9804561" y="2205212"/>
                </a:lnTo>
                <a:cubicBezTo>
                  <a:pt x="9815637" y="2323397"/>
                  <a:pt x="9878443" y="2380007"/>
                  <a:pt x="9983091" y="2380007"/>
                </a:cubicBezTo>
                <a:cubicBezTo>
                  <a:pt x="10058204" y="2380007"/>
                  <a:pt x="10103738" y="2350472"/>
                  <a:pt x="10129582" y="2291358"/>
                </a:cubicBezTo>
                <a:lnTo>
                  <a:pt x="10261305" y="2291358"/>
                </a:lnTo>
                <a:cubicBezTo>
                  <a:pt x="10224386" y="2425542"/>
                  <a:pt x="10122198" y="2493228"/>
                  <a:pt x="9980630" y="2493228"/>
                </a:cubicBezTo>
                <a:lnTo>
                  <a:pt x="9980630" y="2493270"/>
                </a:lnTo>
                <a:cubicBezTo>
                  <a:pt x="9804561" y="2493270"/>
                  <a:pt x="9675342" y="2386161"/>
                  <a:pt x="9675342" y="2171984"/>
                </a:cubicBezTo>
                <a:cubicBezTo>
                  <a:pt x="9675342" y="1979959"/>
                  <a:pt x="9788605" y="1840852"/>
                  <a:pt x="9980630" y="1840852"/>
                </a:cubicBezTo>
                <a:close/>
                <a:moveTo>
                  <a:pt x="6805490" y="1840852"/>
                </a:moveTo>
                <a:cubicBezTo>
                  <a:pt x="6948289" y="1840852"/>
                  <a:pt x="7019710" y="1924579"/>
                  <a:pt x="7019710" y="2064874"/>
                </a:cubicBezTo>
                <a:lnTo>
                  <a:pt x="7019710" y="2479733"/>
                </a:lnTo>
                <a:lnTo>
                  <a:pt x="6887987" y="2479733"/>
                </a:lnTo>
                <a:lnTo>
                  <a:pt x="6887987" y="2085795"/>
                </a:lnTo>
                <a:cubicBezTo>
                  <a:pt x="6887987" y="1999649"/>
                  <a:pt x="6836257" y="1956534"/>
                  <a:pt x="6762418" y="1956534"/>
                </a:cubicBezTo>
                <a:cubicBezTo>
                  <a:pt x="6668845" y="1956534"/>
                  <a:pt x="6596236" y="2024220"/>
                  <a:pt x="6596236" y="2142406"/>
                </a:cubicBezTo>
                <a:lnTo>
                  <a:pt x="6596236" y="2479733"/>
                </a:lnTo>
                <a:lnTo>
                  <a:pt x="6464513" y="2479733"/>
                </a:lnTo>
                <a:lnTo>
                  <a:pt x="6464471" y="2479776"/>
                </a:lnTo>
                <a:lnTo>
                  <a:pt x="6464471" y="1851928"/>
                </a:lnTo>
                <a:lnTo>
                  <a:pt x="6591271" y="1851928"/>
                </a:lnTo>
                <a:lnTo>
                  <a:pt x="6591271" y="1960268"/>
                </a:lnTo>
                <a:cubicBezTo>
                  <a:pt x="6629422" y="1885156"/>
                  <a:pt x="6703304" y="1840852"/>
                  <a:pt x="6805490" y="1840852"/>
                </a:cubicBezTo>
                <a:close/>
                <a:moveTo>
                  <a:pt x="8870407" y="1840810"/>
                </a:moveTo>
                <a:cubicBezTo>
                  <a:pt x="9055048" y="1840810"/>
                  <a:pt x="9179388" y="1963918"/>
                  <a:pt x="9179388" y="2167062"/>
                </a:cubicBezTo>
                <a:cubicBezTo>
                  <a:pt x="9179388" y="2370205"/>
                  <a:pt x="9055048" y="2493271"/>
                  <a:pt x="8870407" y="2493271"/>
                </a:cubicBezTo>
                <a:cubicBezTo>
                  <a:pt x="8685766" y="2493271"/>
                  <a:pt x="8561427" y="2370163"/>
                  <a:pt x="8561427" y="2167062"/>
                </a:cubicBezTo>
                <a:cubicBezTo>
                  <a:pt x="8561427" y="1963961"/>
                  <a:pt x="8685766" y="1840810"/>
                  <a:pt x="8870407" y="1840810"/>
                </a:cubicBezTo>
                <a:close/>
                <a:moveTo>
                  <a:pt x="8198256" y="1840810"/>
                </a:moveTo>
                <a:cubicBezTo>
                  <a:pt x="8350900" y="1840810"/>
                  <a:pt x="8477700" y="1942997"/>
                  <a:pt x="8477700" y="2159635"/>
                </a:cubicBezTo>
                <a:cubicBezTo>
                  <a:pt x="8477700" y="2376273"/>
                  <a:pt x="8348439" y="2479734"/>
                  <a:pt x="8193334" y="2479734"/>
                </a:cubicBezTo>
                <a:cubicBezTo>
                  <a:pt x="8086224" y="2479734"/>
                  <a:pt x="8024691" y="2431696"/>
                  <a:pt x="7991463" y="2376316"/>
                </a:cubicBezTo>
                <a:lnTo>
                  <a:pt x="7991463" y="2716105"/>
                </a:lnTo>
                <a:lnTo>
                  <a:pt x="7859740" y="2716105"/>
                </a:lnTo>
                <a:lnTo>
                  <a:pt x="7859698" y="2716105"/>
                </a:lnTo>
                <a:lnTo>
                  <a:pt x="7859698" y="1851886"/>
                </a:lnTo>
                <a:lnTo>
                  <a:pt x="7986498" y="1851886"/>
                </a:lnTo>
                <a:lnTo>
                  <a:pt x="7986498" y="1971302"/>
                </a:lnTo>
                <a:cubicBezTo>
                  <a:pt x="8017265" y="1893728"/>
                  <a:pt x="8091147" y="1840810"/>
                  <a:pt x="8198256" y="1840810"/>
                </a:cubicBezTo>
                <a:close/>
                <a:moveTo>
                  <a:pt x="7436394" y="1840810"/>
                </a:moveTo>
                <a:cubicBezTo>
                  <a:pt x="7621035" y="1840810"/>
                  <a:pt x="7745374" y="1963918"/>
                  <a:pt x="7745374" y="2167062"/>
                </a:cubicBezTo>
                <a:cubicBezTo>
                  <a:pt x="7745374" y="2370205"/>
                  <a:pt x="7621035" y="2493271"/>
                  <a:pt x="7436394" y="2493271"/>
                </a:cubicBezTo>
                <a:cubicBezTo>
                  <a:pt x="7251710" y="2493271"/>
                  <a:pt x="7127414" y="2370163"/>
                  <a:pt x="7127414" y="2167062"/>
                </a:cubicBezTo>
                <a:cubicBezTo>
                  <a:pt x="7127414" y="1963961"/>
                  <a:pt x="7251753" y="1840810"/>
                  <a:pt x="7436394" y="1840810"/>
                </a:cubicBezTo>
                <a:close/>
                <a:moveTo>
                  <a:pt x="6063744" y="1831940"/>
                </a:moveTo>
                <a:cubicBezTo>
                  <a:pt x="6227506" y="1831940"/>
                  <a:pt x="6314883" y="1898438"/>
                  <a:pt x="6314883" y="2040006"/>
                </a:cubicBezTo>
                <a:lnTo>
                  <a:pt x="6314883" y="2470864"/>
                </a:lnTo>
                <a:lnTo>
                  <a:pt x="6191774" y="2470864"/>
                </a:lnTo>
                <a:lnTo>
                  <a:pt x="6191774" y="2357601"/>
                </a:lnTo>
                <a:cubicBezTo>
                  <a:pt x="6151163" y="2435174"/>
                  <a:pt x="6076052" y="2484401"/>
                  <a:pt x="5967753" y="2484401"/>
                </a:cubicBezTo>
                <a:lnTo>
                  <a:pt x="5967711" y="2484401"/>
                </a:lnTo>
                <a:cubicBezTo>
                  <a:pt x="5848295" y="2484401"/>
                  <a:pt x="5759645" y="2420407"/>
                  <a:pt x="5759645" y="2299760"/>
                </a:cubicBezTo>
                <a:cubicBezTo>
                  <a:pt x="5759645" y="2166806"/>
                  <a:pt x="5863062" y="2124921"/>
                  <a:pt x="5960285" y="2111384"/>
                </a:cubicBezTo>
                <a:lnTo>
                  <a:pt x="6099391" y="2092924"/>
                </a:lnTo>
                <a:cubicBezTo>
                  <a:pt x="6144967" y="2086771"/>
                  <a:pt x="6183118" y="2075695"/>
                  <a:pt x="6183118" y="2023965"/>
                </a:cubicBezTo>
                <a:cubicBezTo>
                  <a:pt x="6183118" y="1967355"/>
                  <a:pt x="6142506" y="1936588"/>
                  <a:pt x="6058779" y="1936588"/>
                </a:cubicBezTo>
                <a:cubicBezTo>
                  <a:pt x="5963976" y="1936588"/>
                  <a:pt x="5915981" y="1973508"/>
                  <a:pt x="5903674" y="2036314"/>
                </a:cubicBezTo>
                <a:lnTo>
                  <a:pt x="5773183" y="2036314"/>
                </a:lnTo>
                <a:cubicBezTo>
                  <a:pt x="5792872" y="1897207"/>
                  <a:pt x="5899983" y="1831940"/>
                  <a:pt x="6063744" y="1831940"/>
                </a:cubicBezTo>
                <a:close/>
                <a:moveTo>
                  <a:pt x="4932304" y="1618018"/>
                </a:moveTo>
                <a:lnTo>
                  <a:pt x="5093564" y="1618018"/>
                </a:lnTo>
                <a:lnTo>
                  <a:pt x="5494884" y="2272940"/>
                </a:lnTo>
                <a:lnTo>
                  <a:pt x="5494884" y="1618018"/>
                </a:lnTo>
                <a:lnTo>
                  <a:pt x="5630299" y="1618018"/>
                </a:lnTo>
                <a:lnTo>
                  <a:pt x="5630299" y="2479776"/>
                </a:lnTo>
                <a:lnTo>
                  <a:pt x="5475194" y="2479776"/>
                </a:lnTo>
                <a:lnTo>
                  <a:pt x="5066488" y="1817469"/>
                </a:lnTo>
                <a:lnTo>
                  <a:pt x="5066488" y="2479776"/>
                </a:lnTo>
                <a:lnTo>
                  <a:pt x="4932304" y="2479776"/>
                </a:lnTo>
                <a:close/>
                <a:moveTo>
                  <a:pt x="2043062" y="903812"/>
                </a:moveTo>
                <a:cubicBezTo>
                  <a:pt x="1410928" y="903812"/>
                  <a:pt x="896216" y="1414663"/>
                  <a:pt x="896216" y="2043359"/>
                </a:cubicBezTo>
                <a:cubicBezTo>
                  <a:pt x="896216" y="2671504"/>
                  <a:pt x="1410843" y="3182906"/>
                  <a:pt x="2043062" y="3182906"/>
                </a:cubicBezTo>
                <a:cubicBezTo>
                  <a:pt x="2675281" y="3182906"/>
                  <a:pt x="3189951" y="2671504"/>
                  <a:pt x="3189951" y="2043359"/>
                </a:cubicBezTo>
                <a:cubicBezTo>
                  <a:pt x="3189951" y="1415214"/>
                  <a:pt x="2675197" y="903812"/>
                  <a:pt x="2043062" y="903812"/>
                </a:cubicBezTo>
                <a:close/>
                <a:moveTo>
                  <a:pt x="7179781" y="648641"/>
                </a:moveTo>
                <a:cubicBezTo>
                  <a:pt x="7076364" y="648641"/>
                  <a:pt x="7004985" y="716370"/>
                  <a:pt x="7004985" y="851785"/>
                </a:cubicBezTo>
                <a:cubicBezTo>
                  <a:pt x="7004985" y="985969"/>
                  <a:pt x="7076406" y="1054928"/>
                  <a:pt x="7179781" y="1054928"/>
                </a:cubicBezTo>
                <a:cubicBezTo>
                  <a:pt x="7283156" y="1054928"/>
                  <a:pt x="7354577" y="985969"/>
                  <a:pt x="7354577" y="851785"/>
                </a:cubicBezTo>
                <a:cubicBezTo>
                  <a:pt x="7354577" y="717601"/>
                  <a:pt x="7283199" y="648641"/>
                  <a:pt x="7179781" y="648641"/>
                </a:cubicBezTo>
                <a:close/>
                <a:moveTo>
                  <a:pt x="8293696" y="643719"/>
                </a:moveTo>
                <a:cubicBezTo>
                  <a:pt x="8173007" y="643719"/>
                  <a:pt x="8118900" y="736061"/>
                  <a:pt x="8118900" y="849324"/>
                </a:cubicBezTo>
                <a:cubicBezTo>
                  <a:pt x="8118900" y="965048"/>
                  <a:pt x="8173049" y="1057390"/>
                  <a:pt x="8292465" y="1057390"/>
                </a:cubicBezTo>
                <a:cubicBezTo>
                  <a:pt x="8411882" y="1057390"/>
                  <a:pt x="8472226" y="962587"/>
                  <a:pt x="8472226" y="846863"/>
                </a:cubicBezTo>
                <a:cubicBezTo>
                  <a:pt x="8472226" y="731139"/>
                  <a:pt x="8414385" y="643719"/>
                  <a:pt x="8293696" y="643719"/>
                </a:cubicBezTo>
                <a:close/>
                <a:moveTo>
                  <a:pt x="5805900" y="536609"/>
                </a:moveTo>
                <a:lnTo>
                  <a:pt x="5968389" y="536609"/>
                </a:lnTo>
                <a:lnTo>
                  <a:pt x="6117341" y="742214"/>
                </a:lnTo>
                <a:lnTo>
                  <a:pt x="6266293" y="536609"/>
                </a:lnTo>
                <a:lnTo>
                  <a:pt x="6428782" y="536609"/>
                </a:lnTo>
                <a:lnTo>
                  <a:pt x="6196103" y="841897"/>
                </a:lnTo>
                <a:lnTo>
                  <a:pt x="6441089" y="1164457"/>
                </a:lnTo>
                <a:lnTo>
                  <a:pt x="6277369" y="1164457"/>
                </a:lnTo>
                <a:lnTo>
                  <a:pt x="6117341" y="942853"/>
                </a:lnTo>
                <a:lnTo>
                  <a:pt x="5957314" y="1164457"/>
                </a:lnTo>
                <a:lnTo>
                  <a:pt x="5793594" y="1164457"/>
                </a:lnTo>
                <a:lnTo>
                  <a:pt x="6038580" y="841897"/>
                </a:lnTo>
                <a:close/>
                <a:moveTo>
                  <a:pt x="7899759" y="529268"/>
                </a:moveTo>
                <a:lnTo>
                  <a:pt x="7951446" y="529268"/>
                </a:lnTo>
                <a:lnTo>
                  <a:pt x="7951446" y="657300"/>
                </a:lnTo>
                <a:lnTo>
                  <a:pt x="7902220" y="657300"/>
                </a:lnTo>
                <a:cubicBezTo>
                  <a:pt x="7777881" y="657300"/>
                  <a:pt x="7734808" y="736103"/>
                  <a:pt x="7734808" y="857981"/>
                </a:cubicBezTo>
                <a:lnTo>
                  <a:pt x="7734808" y="1164500"/>
                </a:lnTo>
                <a:lnTo>
                  <a:pt x="7603085" y="1164500"/>
                </a:lnTo>
                <a:lnTo>
                  <a:pt x="7603085" y="1164457"/>
                </a:lnTo>
                <a:lnTo>
                  <a:pt x="7603085" y="536652"/>
                </a:lnTo>
                <a:lnTo>
                  <a:pt x="7729885" y="536652"/>
                </a:lnTo>
                <a:lnTo>
                  <a:pt x="7729885" y="652376"/>
                </a:lnTo>
                <a:cubicBezTo>
                  <a:pt x="7754498" y="577264"/>
                  <a:pt x="7811151" y="529268"/>
                  <a:pt x="7899759" y="529268"/>
                </a:cubicBezTo>
                <a:close/>
                <a:moveTo>
                  <a:pt x="7179781" y="525533"/>
                </a:moveTo>
                <a:cubicBezTo>
                  <a:pt x="7364422" y="525533"/>
                  <a:pt x="7488761" y="648641"/>
                  <a:pt x="7488761" y="851785"/>
                </a:cubicBezTo>
                <a:cubicBezTo>
                  <a:pt x="7488761" y="1054928"/>
                  <a:pt x="7364422" y="1178036"/>
                  <a:pt x="7179781" y="1178036"/>
                </a:cubicBezTo>
                <a:cubicBezTo>
                  <a:pt x="6995140" y="1178036"/>
                  <a:pt x="6870801" y="1054928"/>
                  <a:pt x="6870801" y="851785"/>
                </a:cubicBezTo>
                <a:cubicBezTo>
                  <a:pt x="6870801" y="648641"/>
                  <a:pt x="6995140" y="525533"/>
                  <a:pt x="7179781" y="525533"/>
                </a:cubicBezTo>
                <a:close/>
                <a:moveTo>
                  <a:pt x="5323399" y="407348"/>
                </a:moveTo>
                <a:cubicBezTo>
                  <a:pt x="5132605" y="407348"/>
                  <a:pt x="5040263" y="551379"/>
                  <a:pt x="5040263" y="733600"/>
                </a:cubicBezTo>
                <a:cubicBezTo>
                  <a:pt x="5040263" y="915780"/>
                  <a:pt x="5133836" y="1061082"/>
                  <a:pt x="5323399" y="1061082"/>
                </a:cubicBezTo>
                <a:cubicBezTo>
                  <a:pt x="5512962" y="1061082"/>
                  <a:pt x="5607765" y="915822"/>
                  <a:pt x="5607765" y="733600"/>
                </a:cubicBezTo>
                <a:cubicBezTo>
                  <a:pt x="5607765" y="551379"/>
                  <a:pt x="5514194" y="407348"/>
                  <a:pt x="5323399" y="407348"/>
                </a:cubicBezTo>
                <a:close/>
                <a:moveTo>
                  <a:pt x="8470996" y="289205"/>
                </a:moveTo>
                <a:lnTo>
                  <a:pt x="8602718" y="289205"/>
                </a:lnTo>
                <a:lnTo>
                  <a:pt x="8602718" y="1164500"/>
                </a:lnTo>
                <a:lnTo>
                  <a:pt x="8478380" y="1164500"/>
                </a:lnTo>
                <a:lnTo>
                  <a:pt x="8478380" y="1050006"/>
                </a:lnTo>
                <a:cubicBezTo>
                  <a:pt x="8450075" y="1120196"/>
                  <a:pt x="8386038" y="1178037"/>
                  <a:pt x="8267853" y="1178037"/>
                </a:cubicBezTo>
                <a:cubicBezTo>
                  <a:pt x="8081938" y="1178037"/>
                  <a:pt x="7984716" y="1032777"/>
                  <a:pt x="7984716" y="851828"/>
                </a:cubicBezTo>
                <a:cubicBezTo>
                  <a:pt x="7984716" y="670879"/>
                  <a:pt x="8083211" y="525576"/>
                  <a:pt x="8270314" y="525576"/>
                </a:cubicBezTo>
                <a:cubicBezTo>
                  <a:pt x="8370039" y="525576"/>
                  <a:pt x="8437725" y="567419"/>
                  <a:pt x="8470996" y="631456"/>
                </a:cubicBezTo>
                <a:close/>
                <a:moveTo>
                  <a:pt x="6733136" y="289163"/>
                </a:moveTo>
                <a:lnTo>
                  <a:pt x="6842707" y="289163"/>
                </a:lnTo>
                <a:lnTo>
                  <a:pt x="6842707" y="401194"/>
                </a:lnTo>
                <a:lnTo>
                  <a:pt x="6766364" y="401194"/>
                </a:lnTo>
                <a:cubicBezTo>
                  <a:pt x="6717138" y="401194"/>
                  <a:pt x="6701139" y="422116"/>
                  <a:pt x="6701139" y="471385"/>
                </a:cubicBezTo>
                <a:lnTo>
                  <a:pt x="6701139" y="536652"/>
                </a:lnTo>
                <a:lnTo>
                  <a:pt x="6826709" y="536652"/>
                </a:lnTo>
                <a:lnTo>
                  <a:pt x="6826709" y="652376"/>
                </a:lnTo>
                <a:lnTo>
                  <a:pt x="6701139" y="652376"/>
                </a:lnTo>
                <a:lnTo>
                  <a:pt x="6701139" y="1164499"/>
                </a:lnTo>
                <a:lnTo>
                  <a:pt x="6569417" y="1164499"/>
                </a:lnTo>
                <a:lnTo>
                  <a:pt x="6569417" y="1164457"/>
                </a:lnTo>
                <a:lnTo>
                  <a:pt x="6569417" y="652333"/>
                </a:lnTo>
                <a:lnTo>
                  <a:pt x="6469691" y="652333"/>
                </a:lnTo>
                <a:lnTo>
                  <a:pt x="6469691" y="536609"/>
                </a:lnTo>
                <a:lnTo>
                  <a:pt x="6569417" y="536609"/>
                </a:lnTo>
                <a:lnTo>
                  <a:pt x="6569417" y="465189"/>
                </a:lnTo>
                <a:cubicBezTo>
                  <a:pt x="6569417" y="344543"/>
                  <a:pt x="6626027" y="289163"/>
                  <a:pt x="6733136" y="289163"/>
                </a:cubicBezTo>
                <a:close/>
                <a:moveTo>
                  <a:pt x="5323399" y="281821"/>
                </a:moveTo>
                <a:cubicBezTo>
                  <a:pt x="5599151" y="281821"/>
                  <a:pt x="5746872" y="491118"/>
                  <a:pt x="5746872" y="733600"/>
                </a:cubicBezTo>
                <a:cubicBezTo>
                  <a:pt x="5746872" y="976082"/>
                  <a:pt x="5600381" y="1186652"/>
                  <a:pt x="5323399" y="1186652"/>
                </a:cubicBezTo>
                <a:cubicBezTo>
                  <a:pt x="5047647" y="1186652"/>
                  <a:pt x="4901156" y="976124"/>
                  <a:pt x="4901156" y="733600"/>
                </a:cubicBezTo>
                <a:cubicBezTo>
                  <a:pt x="4901156" y="491075"/>
                  <a:pt x="5047647" y="281821"/>
                  <a:pt x="5323399" y="281821"/>
                </a:cubicBezTo>
                <a:close/>
                <a:moveTo>
                  <a:pt x="2323865" y="0"/>
                </a:moveTo>
                <a:lnTo>
                  <a:pt x="2334517" y="6663"/>
                </a:lnTo>
                <a:cubicBezTo>
                  <a:pt x="3103763" y="484158"/>
                  <a:pt x="3485310" y="1386315"/>
                  <a:pt x="3283907" y="2250704"/>
                </a:cubicBezTo>
                <a:cubicBezTo>
                  <a:pt x="3268799" y="2341306"/>
                  <a:pt x="3243634" y="2428555"/>
                  <a:pt x="3210066" y="2511391"/>
                </a:cubicBezTo>
                <a:cubicBezTo>
                  <a:pt x="3537889" y="1939390"/>
                  <a:pt x="3562502" y="1236769"/>
                  <a:pt x="3246986" y="641979"/>
                </a:cubicBezTo>
                <a:lnTo>
                  <a:pt x="3239135" y="626957"/>
                </a:lnTo>
                <a:lnTo>
                  <a:pt x="3479707" y="554687"/>
                </a:lnTo>
                <a:lnTo>
                  <a:pt x="3484758" y="566357"/>
                </a:lnTo>
                <a:cubicBezTo>
                  <a:pt x="3824334" y="1401847"/>
                  <a:pt x="3599464" y="2354631"/>
                  <a:pt x="2925317" y="2936053"/>
                </a:cubicBezTo>
                <a:cubicBezTo>
                  <a:pt x="2860432" y="2999411"/>
                  <a:pt x="2788247" y="3056106"/>
                  <a:pt x="2710504" y="3104483"/>
                </a:cubicBezTo>
                <a:cubicBezTo>
                  <a:pt x="3314714" y="2833229"/>
                  <a:pt x="3750495" y="2279051"/>
                  <a:pt x="3847293" y="1613096"/>
                </a:cubicBezTo>
                <a:lnTo>
                  <a:pt x="3849541" y="1596418"/>
                </a:lnTo>
                <a:lnTo>
                  <a:pt x="4086762" y="1678151"/>
                </a:lnTo>
                <a:lnTo>
                  <a:pt x="4083410" y="1690372"/>
                </a:lnTo>
                <a:cubicBezTo>
                  <a:pt x="3877843" y="2510087"/>
                  <a:pt x="3210049" y="3123171"/>
                  <a:pt x="2393953" y="3259824"/>
                </a:cubicBezTo>
                <a:lnTo>
                  <a:pt x="2229182" y="3280680"/>
                </a:lnTo>
                <a:lnTo>
                  <a:pt x="2228892" y="3280680"/>
                </a:lnTo>
                <a:lnTo>
                  <a:pt x="2228850" y="3280722"/>
                </a:lnTo>
                <a:lnTo>
                  <a:pt x="2229182" y="3280680"/>
                </a:lnTo>
                <a:lnTo>
                  <a:pt x="2229444" y="3280680"/>
                </a:lnTo>
                <a:cubicBezTo>
                  <a:pt x="2169014" y="3289549"/>
                  <a:pt x="2106930" y="3294556"/>
                  <a:pt x="2043698" y="3294556"/>
                </a:cubicBezTo>
                <a:cubicBezTo>
                  <a:pt x="2013484" y="3294556"/>
                  <a:pt x="1983863" y="3293453"/>
                  <a:pt x="1954200" y="3291204"/>
                </a:cubicBezTo>
                <a:cubicBezTo>
                  <a:pt x="2604285" y="3425176"/>
                  <a:pt x="3285136" y="3231750"/>
                  <a:pt x="3757879" y="2748696"/>
                </a:cubicBezTo>
                <a:lnTo>
                  <a:pt x="3769591" y="2736474"/>
                </a:lnTo>
                <a:lnTo>
                  <a:pt x="3912815" y="2941060"/>
                </a:lnTo>
                <a:lnTo>
                  <a:pt x="3903309" y="2949378"/>
                </a:lnTo>
                <a:cubicBezTo>
                  <a:pt x="3508353" y="3279025"/>
                  <a:pt x="3020502" y="3447455"/>
                  <a:pt x="2532653" y="3447455"/>
                </a:cubicBezTo>
                <a:cubicBezTo>
                  <a:pt x="2162267" y="3447455"/>
                  <a:pt x="1791923" y="3350148"/>
                  <a:pt x="1461852" y="3152818"/>
                </a:cubicBezTo>
                <a:cubicBezTo>
                  <a:pt x="1378507" y="3109491"/>
                  <a:pt x="1300721" y="3057803"/>
                  <a:pt x="1229682" y="2997755"/>
                </a:cubicBezTo>
                <a:cubicBezTo>
                  <a:pt x="1676114" y="3487472"/>
                  <a:pt x="2343556" y="3729827"/>
                  <a:pt x="3013203" y="3614782"/>
                </a:cubicBezTo>
                <a:lnTo>
                  <a:pt x="3029966" y="3611981"/>
                </a:lnTo>
                <a:lnTo>
                  <a:pt x="3024916" y="3861550"/>
                </a:lnTo>
                <a:lnTo>
                  <a:pt x="3012058" y="3862653"/>
                </a:lnTo>
                <a:cubicBezTo>
                  <a:pt x="2961728" y="3866006"/>
                  <a:pt x="2911356" y="3867661"/>
                  <a:pt x="2861026" y="3867661"/>
                </a:cubicBezTo>
                <a:cubicBezTo>
                  <a:pt x="2015139" y="3867661"/>
                  <a:pt x="1245893" y="3372936"/>
                  <a:pt x="916925" y="2601399"/>
                </a:cubicBezTo>
                <a:cubicBezTo>
                  <a:pt x="876101" y="2519666"/>
                  <a:pt x="843637" y="2432968"/>
                  <a:pt x="821273" y="2342366"/>
                </a:cubicBezTo>
                <a:cubicBezTo>
                  <a:pt x="893458" y="2998307"/>
                  <a:pt x="1289560" y="3583082"/>
                  <a:pt x="1898778" y="3881028"/>
                </a:cubicBezTo>
                <a:lnTo>
                  <a:pt x="1913885" y="3888243"/>
                </a:lnTo>
                <a:lnTo>
                  <a:pt x="1762302" y="4086676"/>
                </a:lnTo>
                <a:lnTo>
                  <a:pt x="1751650" y="4080013"/>
                </a:lnTo>
                <a:cubicBezTo>
                  <a:pt x="982404" y="3602518"/>
                  <a:pt x="600858" y="2700361"/>
                  <a:pt x="802262" y="1835972"/>
                </a:cubicBezTo>
                <a:cubicBezTo>
                  <a:pt x="817369" y="1745370"/>
                  <a:pt x="842534" y="1658121"/>
                  <a:pt x="876101" y="1575285"/>
                </a:cubicBezTo>
                <a:cubicBezTo>
                  <a:pt x="548279" y="2147286"/>
                  <a:pt x="523666" y="2849355"/>
                  <a:pt x="839181" y="3444696"/>
                </a:cubicBezTo>
                <a:lnTo>
                  <a:pt x="847032" y="3459719"/>
                </a:lnTo>
                <a:lnTo>
                  <a:pt x="607011" y="3531988"/>
                </a:lnTo>
                <a:lnTo>
                  <a:pt x="601961" y="3520318"/>
                </a:lnTo>
                <a:cubicBezTo>
                  <a:pt x="262385" y="2684829"/>
                  <a:pt x="486704" y="1732045"/>
                  <a:pt x="1161444" y="1150623"/>
                </a:cubicBezTo>
                <a:cubicBezTo>
                  <a:pt x="1226329" y="1087265"/>
                  <a:pt x="1298514" y="1030570"/>
                  <a:pt x="1376257" y="982192"/>
                </a:cubicBezTo>
                <a:cubicBezTo>
                  <a:pt x="772047" y="1253489"/>
                  <a:pt x="336267" y="1807115"/>
                  <a:pt x="239469" y="2473622"/>
                </a:cubicBezTo>
                <a:lnTo>
                  <a:pt x="237220" y="2490300"/>
                </a:lnTo>
                <a:lnTo>
                  <a:pt x="0" y="2408567"/>
                </a:lnTo>
                <a:lnTo>
                  <a:pt x="3352" y="2396346"/>
                </a:lnTo>
                <a:cubicBezTo>
                  <a:pt x="222664" y="1521942"/>
                  <a:pt x="967849" y="882679"/>
                  <a:pt x="1857360" y="806420"/>
                </a:cubicBezTo>
                <a:cubicBezTo>
                  <a:pt x="1917789" y="797551"/>
                  <a:pt x="1979874" y="792544"/>
                  <a:pt x="2043104" y="792544"/>
                </a:cubicBezTo>
                <a:cubicBezTo>
                  <a:pt x="2073319" y="792544"/>
                  <a:pt x="2102940" y="793689"/>
                  <a:pt x="2132603" y="795896"/>
                </a:cubicBezTo>
                <a:cubicBezTo>
                  <a:pt x="1483112" y="661968"/>
                  <a:pt x="802262" y="855392"/>
                  <a:pt x="329519" y="1338447"/>
                </a:cubicBezTo>
                <a:lnTo>
                  <a:pt x="317764" y="1350668"/>
                </a:lnTo>
                <a:lnTo>
                  <a:pt x="174541" y="1146124"/>
                </a:lnTo>
                <a:lnTo>
                  <a:pt x="184047" y="1137807"/>
                </a:lnTo>
                <a:cubicBezTo>
                  <a:pt x="878308" y="558591"/>
                  <a:pt x="1859567" y="476901"/>
                  <a:pt x="2624909" y="934366"/>
                </a:cubicBezTo>
                <a:cubicBezTo>
                  <a:pt x="2708255" y="977737"/>
                  <a:pt x="2786041" y="1029424"/>
                  <a:pt x="2857079" y="1089472"/>
                </a:cubicBezTo>
                <a:cubicBezTo>
                  <a:pt x="2410648" y="599756"/>
                  <a:pt x="1743206" y="357400"/>
                  <a:pt x="1073558" y="472446"/>
                </a:cubicBezTo>
                <a:lnTo>
                  <a:pt x="1056796" y="475204"/>
                </a:lnTo>
                <a:lnTo>
                  <a:pt x="1061846" y="225636"/>
                </a:lnTo>
                <a:lnTo>
                  <a:pt x="1074704" y="224531"/>
                </a:lnTo>
                <a:cubicBezTo>
                  <a:pt x="1979874" y="161725"/>
                  <a:pt x="2821857" y="668120"/>
                  <a:pt x="3169201" y="1485277"/>
                </a:cubicBezTo>
                <a:cubicBezTo>
                  <a:pt x="3210025" y="1566967"/>
                  <a:pt x="3242489" y="1653707"/>
                  <a:pt x="3264852" y="1744309"/>
                </a:cubicBezTo>
                <a:cubicBezTo>
                  <a:pt x="3192667" y="1088369"/>
                  <a:pt x="2796565" y="503594"/>
                  <a:pt x="2187347" y="205647"/>
                </a:cubicBezTo>
                <a:lnTo>
                  <a:pt x="2172240" y="198433"/>
                </a:lnTo>
                <a:close/>
              </a:path>
            </a:pathLst>
          </a:custGeom>
          <a:solidFill>
            <a:schemeClr val="bg1"/>
          </a:solidFill>
          <a:ln w="4244" cap="flat">
            <a:noFill/>
            <a:prstDash val="solid"/>
            <a:miter/>
          </a:ln>
        </p:spPr>
        <p:txBody>
          <a:bodyPr rtlCol="0" anchor="ctr"/>
          <a:lstStyle/>
          <a:p>
            <a:endParaRPr lang="en-GB"/>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6BED838C-BEC1-6B22-78E9-CB2AF95ADA35}"/>
              </a:ext>
            </a:extLst>
          </p:cNvPr>
          <p:cNvCxnSpPr>
            <a:cxnSpLocks/>
          </p:cNvCxnSpPr>
          <p:nvPr userDrawn="1"/>
        </p:nvCxnSpPr>
        <p:spPr>
          <a:xfrm>
            <a:off x="524178" y="3555499"/>
            <a:ext cx="776302"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pic>
        <p:nvPicPr>
          <p:cNvPr id="3" name="Picture 2">
            <a:extLst>
              <a:ext uri="{FF2B5EF4-FFF2-40B4-BE49-F238E27FC236}">
                <a16:creationId xmlns:a16="http://schemas.microsoft.com/office/drawing/2014/main" id="{715A464F-E8D9-6F58-61FD-DA85BC3A9756}"/>
              </a:ext>
            </a:extLst>
          </p:cNvPr>
          <p:cNvPicPr>
            <a:picLocks noChangeAspect="1"/>
          </p:cNvPicPr>
          <p:nvPr userDrawn="1"/>
        </p:nvPicPr>
        <p:blipFill>
          <a:blip r:embed="rId3"/>
          <a:srcRect r="7248"/>
          <a:stretch/>
        </p:blipFill>
        <p:spPr>
          <a:xfrm>
            <a:off x="7535097" y="2494318"/>
            <a:ext cx="4656903" cy="3738794"/>
          </a:xfrm>
          <a:prstGeom prst="rect">
            <a:avLst/>
          </a:prstGeom>
          <a:effectLst>
            <a:outerShdw blurRad="317500" dist="38100" sx="105000" sy="105000" algn="ctr" rotWithShape="0">
              <a:schemeClr val="accent2">
                <a:lumMod val="50000"/>
                <a:alpha val="20000"/>
              </a:schemeClr>
            </a:outerShdw>
          </a:effectLst>
        </p:spPr>
      </p:pic>
    </p:spTree>
    <p:extLst>
      <p:ext uri="{BB962C8B-B14F-4D97-AF65-F5344CB8AC3E}">
        <p14:creationId xmlns:p14="http://schemas.microsoft.com/office/powerpoint/2010/main" val="166699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
                                        <p:tgtEl>
                                          <p:spTgt spid="3"/>
                                        </p:tgtEl>
                                      </p:cBhvr>
                                    </p:animEffect>
                                  </p:childTnLst>
                                </p:cTn>
                              </p:par>
                              <p:par>
                                <p:cTn id="14" presetID="42" presetClass="path" presetSubtype="0" decel="100000" fill="hold" nodeType="withEffect">
                                  <p:stCondLst>
                                    <p:cond delay="0"/>
                                  </p:stCondLst>
                                  <p:childTnLst>
                                    <p:animMotion origin="layout" path="M -4.375E-6 0.04306 L -4.375E-6 -1.11111E-6 " pathEditMode="relative" rAng="0" ptsTypes="AA">
                                      <p:cBhvr>
                                        <p:cTn id="15" dur="1250" fill="hold"/>
                                        <p:tgtEl>
                                          <p:spTgt spid="3"/>
                                        </p:tgtEl>
                                        <p:attrNameLst>
                                          <p:attrName>ppt_x</p:attrName>
                                          <p:attrName>ppt_y</p:attrName>
                                        </p:attrNameLst>
                                      </p:cBhvr>
                                      <p:rCtr x="0" y="-2153"/>
                                    </p:animMotion>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path" presetSubtype="0" decel="100000" fill="hold" grpId="1" nodeType="withEffect">
                                  <p:stCondLst>
                                    <p:cond delay="500"/>
                                  </p:stCondLst>
                                  <p:childTnLst>
                                    <p:animMotion origin="layout" path="M 0.05599 4.44444E-6 L 3.33333E-6 4.44444E-6 " pathEditMode="relative" rAng="0" ptsTypes="AA">
                                      <p:cBhvr>
                                        <p:cTn id="20" dur="750" fill="hold"/>
                                        <p:tgtEl>
                                          <p:spTgt spid="4"/>
                                        </p:tgtEl>
                                        <p:attrNameLst>
                                          <p:attrName>ppt_x</p:attrName>
                                          <p:attrName>ppt_y</p:attrName>
                                        </p:attrNameLst>
                                      </p:cBhvr>
                                      <p:rCtr x="-2799" y="0"/>
                                    </p:animMotion>
                                  </p:childTnLst>
                                </p:cTn>
                              </p:par>
                              <p:par>
                                <p:cTn id="21" presetID="10" presetClass="entr" presetSubtype="0" fill="hold" grpId="0" nodeType="withEffect" nodePh="1">
                                  <p:stCondLst>
                                    <p:cond delay="65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42" presetClass="path" presetSubtype="0" decel="100000" fill="hold" grpId="1" nodeType="withEffect" nodePh="1">
                                  <p:stCondLst>
                                    <p:cond delay="650"/>
                                  </p:stCondLst>
                                  <p:endCondLst>
                                    <p:cond evt="begin" delay="0">
                                      <p:tn val="24"/>
                                    </p:cond>
                                  </p:endCondLst>
                                  <p:childTnLst>
                                    <p:animMotion origin="layout" path="M 0.05599 4.44444E-6 L 3.33333E-6 4.44444E-6 " pathEditMode="relative" rAng="0" ptsTypes="AA">
                                      <p:cBhvr>
                                        <p:cTn id="25" dur="750" fill="hold"/>
                                        <p:tgtEl>
                                          <p:spTgt spid="5"/>
                                        </p:tgtEl>
                                        <p:attrNameLst>
                                          <p:attrName>ppt_x</p:attrName>
                                          <p:attrName>ppt_y</p:attrName>
                                        </p:attrNameLst>
                                      </p:cBhvr>
                                      <p:rCtr x="-2799" y="0"/>
                                    </p:animMotion>
                                  </p:childTnLst>
                                </p:cTn>
                              </p:par>
                              <p:par>
                                <p:cTn id="26" presetID="22" presetClass="entr" presetSubtype="8"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nodePh="1">
                                  <p:stCondLst>
                                    <p:cond delay="125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42" presetClass="path" presetSubtype="0" decel="100000" fill="hold" grpId="1" nodeType="withEffect" nodePh="1">
                                  <p:stCondLst>
                                    <p:cond delay="1250"/>
                                  </p:stCondLst>
                                  <p:endCondLst>
                                    <p:cond evt="begin" delay="0">
                                      <p:tn val="32"/>
                                    </p:cond>
                                  </p:endCondLst>
                                  <p:childTnLst>
                                    <p:animMotion origin="layout" path="M -3.125E-6 -0.03473 L -3.125E-6 4.44444E-6 " pathEditMode="relative" rAng="0" ptsTypes="AA">
                                      <p:cBhvr>
                                        <p:cTn id="33"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D42B081-5F28-98D1-2008-811DAE404C98}"/>
              </a:ext>
            </a:extLst>
          </p:cNvPr>
          <p:cNvSpPr>
            <a:spLocks noGrp="1"/>
          </p:cNvSpPr>
          <p:nvPr>
            <p:ph type="pic" sz="quarter" idx="13" hasCustomPrompt="1"/>
          </p:nvPr>
        </p:nvSpPr>
        <p:spPr>
          <a:xfrm>
            <a:off x="-330200" y="-185739"/>
            <a:ext cx="12852400" cy="7229478"/>
          </a:xfrm>
          <a:solidFill>
            <a:schemeClr val="tx1">
              <a:lumMod val="85000"/>
              <a:lumOff val="15000"/>
            </a:schemeClr>
          </a:solidFill>
          <a:ln>
            <a:noFill/>
          </a:ln>
        </p:spPr>
        <p:txBody>
          <a:bodyPr tIns="540000" anchor="ctr" anchorCtr="0">
            <a:noAutofit/>
          </a:bodyPr>
          <a:lstStyle>
            <a:lvl1pPr algn="ctr">
              <a:defRPr sz="1400"/>
            </a:lvl1pPr>
          </a:lstStyle>
          <a:p>
            <a:r>
              <a:rPr lang="en-GB"/>
              <a:t>Click icon to add a picture</a:t>
            </a:r>
          </a:p>
        </p:txBody>
      </p:sp>
      <p:sp>
        <p:nvSpPr>
          <p:cNvPr id="4" name="Title 1">
            <a:extLst>
              <a:ext uri="{FF2B5EF4-FFF2-40B4-BE49-F238E27FC236}">
                <a16:creationId xmlns:a16="http://schemas.microsoft.com/office/drawing/2014/main" id="{900E5B7A-A3AA-6586-6D8A-8FB7DCEE2ACB}"/>
              </a:ext>
            </a:extLst>
          </p:cNvPr>
          <p:cNvSpPr>
            <a:spLocks noGrp="1"/>
          </p:cNvSpPr>
          <p:nvPr>
            <p:ph type="title"/>
          </p:nvPr>
        </p:nvSpPr>
        <p:spPr>
          <a:xfrm>
            <a:off x="524178" y="2290827"/>
            <a:ext cx="6630155" cy="553998"/>
          </a:xfrm>
          <a:prstGeom prst="rect">
            <a:avLst/>
          </a:prstGeom>
        </p:spPr>
        <p:txBody>
          <a:bodyPr wrap="square" lIns="0" tIns="0" rIns="0" bIns="0" anchor="b" anchorCtr="0">
            <a:spAutoFit/>
          </a:bodyPr>
          <a:lstStyle>
            <a:lvl1pPr algn="l">
              <a:spcBef>
                <a:spcPts val="600"/>
              </a:spcBef>
              <a:defRPr sz="4000" b="0">
                <a:solidFill>
                  <a:schemeClr val="bg1"/>
                </a:solidFill>
                <a:latin typeface="+mj-lt"/>
              </a:defRPr>
            </a:lvl1pPr>
          </a:lstStyle>
          <a:p>
            <a:r>
              <a:rPr lang="en-US"/>
              <a:t>Click to edit Master title style</a:t>
            </a:r>
            <a:endParaRPr lang="en-GB"/>
          </a:p>
        </p:txBody>
      </p:sp>
      <p:sp>
        <p:nvSpPr>
          <p:cNvPr id="5" name="Text Placeholder 28">
            <a:extLst>
              <a:ext uri="{FF2B5EF4-FFF2-40B4-BE49-F238E27FC236}">
                <a16:creationId xmlns:a16="http://schemas.microsoft.com/office/drawing/2014/main" id="{851C0BFA-4DB8-8492-A8AE-953311BDAC14}"/>
              </a:ext>
            </a:extLst>
          </p:cNvPr>
          <p:cNvSpPr>
            <a:spLocks noGrp="1"/>
          </p:cNvSpPr>
          <p:nvPr>
            <p:ph type="body" sz="quarter" idx="10"/>
          </p:nvPr>
        </p:nvSpPr>
        <p:spPr>
          <a:xfrm>
            <a:off x="524177" y="3013796"/>
            <a:ext cx="6630153" cy="332399"/>
          </a:xfrm>
          <a:prstGeom prst="rect">
            <a:avLst/>
          </a:prstGeom>
        </p:spPr>
        <p:txBody>
          <a:bodyPr lIns="0" tIns="0" rIns="0" bIns="0"/>
          <a:lstStyle>
            <a:lvl1pPr marL="0" indent="0" algn="l">
              <a:spcBef>
                <a:spcPts val="600"/>
              </a:spcBef>
              <a:buNone/>
              <a:defRPr sz="2400">
                <a:solidFill>
                  <a:schemeClr val="accent2"/>
                </a:solidFill>
                <a:latin typeface="+mn-lt"/>
              </a:defRPr>
            </a:lvl1pPr>
          </a:lstStyle>
          <a:p>
            <a:pPr lvl="0"/>
            <a:r>
              <a:rPr lang="en-US"/>
              <a:t>Click to edit Master text styles</a:t>
            </a:r>
          </a:p>
        </p:txBody>
      </p:sp>
      <p:sp>
        <p:nvSpPr>
          <p:cNvPr id="7" name="Text Placeholder 28">
            <a:extLst>
              <a:ext uri="{FF2B5EF4-FFF2-40B4-BE49-F238E27FC236}">
                <a16:creationId xmlns:a16="http://schemas.microsoft.com/office/drawing/2014/main" id="{2494B8C1-2090-F52F-383C-DDC7C7BC9378}"/>
              </a:ext>
            </a:extLst>
          </p:cNvPr>
          <p:cNvSpPr>
            <a:spLocks noGrp="1"/>
          </p:cNvSpPr>
          <p:nvPr>
            <p:ph type="body" sz="quarter" idx="11"/>
          </p:nvPr>
        </p:nvSpPr>
        <p:spPr>
          <a:xfrm>
            <a:off x="524177" y="3815114"/>
            <a:ext cx="5400000" cy="249299"/>
          </a:xfrm>
          <a:prstGeom prst="rect">
            <a:avLst/>
          </a:prstGeom>
        </p:spPr>
        <p:txBody>
          <a:bodyPr lIns="0" tIns="0" rIns="0" bIns="0"/>
          <a:lstStyle>
            <a:lvl1pPr marL="0" indent="0" algn="l">
              <a:spcBef>
                <a:spcPts val="600"/>
              </a:spcBef>
              <a:buNone/>
              <a:defRPr sz="1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127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 presetClass="emph" presetSubtype="0" decel="100000" fill="hold" grpId="1" nodeType="withEffect">
                                  <p:stCondLst>
                                    <p:cond delay="0"/>
                                  </p:stCondLst>
                                  <p:childTnLst>
                                    <p:animScale>
                                      <p:cBhvr>
                                        <p:cTn id="9" dur="2250" fill="hold"/>
                                        <p:tgtEl>
                                          <p:spTgt spid="11"/>
                                        </p:tgtEl>
                                      </p:cBhvr>
                                      <p:by x="95000" y="95000"/>
                                    </p:animScale>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path" presetSubtype="0" decel="100000" fill="hold" grpId="1" nodeType="withEffect">
                                  <p:stCondLst>
                                    <p:cond delay="500"/>
                                  </p:stCondLst>
                                  <p:childTnLst>
                                    <p:animMotion origin="layout" path="M 0.05599 4.44444E-6 L 3.33333E-6 4.44444E-6 " pathEditMode="relative" rAng="0" ptsTypes="AA">
                                      <p:cBhvr>
                                        <p:cTn id="14" dur="750" fill="hold"/>
                                        <p:tgtEl>
                                          <p:spTgt spid="4"/>
                                        </p:tgtEl>
                                        <p:attrNameLst>
                                          <p:attrName>ppt_x</p:attrName>
                                          <p:attrName>ppt_y</p:attrName>
                                        </p:attrNameLst>
                                      </p:cBhvr>
                                      <p:rCtr x="-2799" y="0"/>
                                    </p:animMotion>
                                  </p:childTnLst>
                                </p:cTn>
                              </p:par>
                              <p:par>
                                <p:cTn id="15" presetID="10" presetClass="entr" presetSubtype="0" fill="hold" grpId="0" nodeType="withEffect" nodePh="1">
                                  <p:stCondLst>
                                    <p:cond delay="65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100000" fill="hold" grpId="1" nodeType="withEffect" nodePh="1">
                                  <p:stCondLst>
                                    <p:cond delay="650"/>
                                  </p:stCondLst>
                                  <p:endCondLst>
                                    <p:cond evt="begin" delay="0">
                                      <p:tn val="18"/>
                                    </p:cond>
                                  </p:endCondLst>
                                  <p:childTnLst>
                                    <p:animMotion origin="layout" path="M 0.05599 4.44444E-6 L 3.33333E-6 4.44444E-6 " pathEditMode="relative" rAng="0" ptsTypes="AA">
                                      <p:cBhvr>
                                        <p:cTn id="19" dur="750" fill="hold"/>
                                        <p:tgtEl>
                                          <p:spTgt spid="5"/>
                                        </p:tgtEl>
                                        <p:attrNameLst>
                                          <p:attrName>ppt_x</p:attrName>
                                          <p:attrName>ppt_y</p:attrName>
                                        </p:attrNameLst>
                                      </p:cBhvr>
                                      <p:rCtr x="-2799" y="0"/>
                                    </p:animMotion>
                                  </p:childTnLst>
                                </p:cTn>
                              </p:par>
                              <p:par>
                                <p:cTn id="20" presetID="10" presetClass="entr" presetSubtype="0" fill="hold" grpId="0" nodeType="withEffect" nodePh="1">
                                  <p:stCondLst>
                                    <p:cond delay="125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grpId="1" nodeType="withEffect" nodePh="1">
                                  <p:stCondLst>
                                    <p:cond delay="1250"/>
                                  </p:stCondLst>
                                  <p:endCondLst>
                                    <p:cond evt="begin" delay="0">
                                      <p:tn val="23"/>
                                    </p:cond>
                                  </p:endCondLst>
                                  <p:childTnLst>
                                    <p:animMotion origin="layout" path="M -3.125E-6 -0.03473 L -3.125E-6 4.44444E-6 " pathEditMode="relative" rAng="0" ptsTypes="AA">
                                      <p:cBhvr>
                                        <p:cTn id="24" dur="750" fill="hold"/>
                                        <p:tgtEl>
                                          <p:spTgt spid="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4" grpId="1"/>
      <p:bldP spid="5" grpId="0">
        <p:tmplLst>
          <p:tmpl>
            <p:tnLst>
              <p:par>
                <p:cTn presetID="10" presetClass="entr" presetSubtype="0" fill="hold" nodeType="withEffect" nodePh="1">
                  <p:stCondLst>
                    <p:cond delay="65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bldP spid="7" grpId="0">
        <p:tmplLst>
          <p:tmpl>
            <p:tnLst>
              <p:par>
                <p:cTn presetID="10" presetClass="entr" presetSubtype="0" fill="hold" nodeType="withEffect" nodePh="1">
                  <p:stCondLst>
                    <p:cond delay="125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7" grpId="1">
        <p:tmplLst>
          <p:tmpl>
            <p:tnLst>
              <p:par>
                <p:cTn presetID="42" presetClass="path" presetSubtype="0" decel="100000" fill="hold" nodeType="withEffect" nodePh="1">
                  <p:stCondLst>
                    <p:cond delay="1250"/>
                  </p:stCondLst>
                  <p:endCondLst>
                    <p:cond delay="0"/>
                  </p:endCondLst>
                  <p:childTnLst>
                    <p:animMotion origin="layout" path="M -3.125E-6 -0.03473 L -3.125E-6 4.44444E-6 " pathEditMode="relative" rAng="0" ptsTypes="AA">
                      <p:cBhvr>
                        <p:cTn dur="750" fill="hold"/>
                        <p:tgtEl>
                          <p:spTgt spid="7"/>
                        </p:tgtEl>
                        <p:attrNameLst>
                          <p:attrName>ppt_x</p:attrName>
                          <p:attrName>ppt_y</p:attrName>
                        </p:attrNameLst>
                      </p:cBhvr>
                      <p:rCtr x="0" y="1736"/>
                    </p:animMotion>
                  </p:childTnLst>
                </p:cTn>
              </p:par>
            </p:tnLst>
          </p:tmpl>
        </p:tmplLst>
      </p:bldP>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Relationship Id="rId21" Type="http://schemas.openxmlformats.org/officeDocument/2006/relationships/slideLayout" Target="../slideLayouts/slideLayout49.xml"/><Relationship Id="rId22" Type="http://schemas.openxmlformats.org/officeDocument/2006/relationships/slideLayout" Target="../slideLayouts/slideLayout50.xml"/><Relationship Id="rId23" Type="http://schemas.openxmlformats.org/officeDocument/2006/relationships/slideLayout" Target="../slideLayouts/slideLayout51.xml"/><Relationship Id="rId24" Type="http://schemas.openxmlformats.org/officeDocument/2006/relationships/slideLayout" Target="../slideLayouts/slideLayout52.xml"/><Relationship Id="rId25" Type="http://schemas.openxmlformats.org/officeDocument/2006/relationships/slideLayout" Target="../slideLayouts/slideLayout53.xml"/><Relationship Id="rId26" Type="http://schemas.openxmlformats.org/officeDocument/2006/relationships/slideLayout" Target="../slideLayouts/slideLayout5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91B1C0E-AC17-2E28-4AAD-D163BF6624F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bg1"/>
          </a:solidFill>
          <a:ln w="7121" cap="flat">
            <a:noFill/>
            <a:prstDash val="solid"/>
            <a:miter/>
          </a:ln>
        </p:spPr>
        <p:txBody>
          <a:bodyPr rtlCol="0" anchor="ctr"/>
          <a:lstStyle/>
          <a:p>
            <a:endParaRPr lang="en-GB"/>
          </a:p>
        </p:txBody>
      </p:sp>
      <p:sp>
        <p:nvSpPr>
          <p:cNvPr id="5" name="Logo">
            <a:extLst>
              <a:ext uri="{FF2B5EF4-FFF2-40B4-BE49-F238E27FC236}">
                <a16:creationId xmlns:a16="http://schemas.microsoft.com/office/drawing/2014/main" id="{C25C1E2A-9FDD-8002-FCC4-2343E9DBC25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bg1"/>
          </a:solidFill>
          <a:ln w="2971"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4CBC55D6-2288-6E00-D7E2-4E3D17FB20AB}"/>
              </a:ext>
            </a:extLst>
          </p:cNvPr>
          <p:cNvSpPr>
            <a:spLocks noGrp="1"/>
          </p:cNvSpPr>
          <p:nvPr>
            <p:ph type="title"/>
          </p:nvPr>
        </p:nvSpPr>
        <p:spPr>
          <a:xfrm>
            <a:off x="524176" y="843561"/>
            <a:ext cx="9000000" cy="387798"/>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1F2D36-FE38-1066-4A7C-F8041BF330F1}"/>
              </a:ext>
            </a:extLst>
          </p:cNvPr>
          <p:cNvSpPr>
            <a:spLocks noGrp="1"/>
          </p:cNvSpPr>
          <p:nvPr>
            <p:ph type="body" idx="1"/>
          </p:nvPr>
        </p:nvSpPr>
        <p:spPr>
          <a:xfrm>
            <a:off x="524176" y="1971043"/>
            <a:ext cx="9000000" cy="141577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D29E53EA-E06E-34FC-2AB5-7576EBE52717}"/>
              </a:ext>
            </a:extLst>
          </p:cNvPr>
          <p:cNvSpPr txBox="1"/>
          <p:nvPr userDrawn="1"/>
        </p:nvSpPr>
        <p:spPr>
          <a:xfrm>
            <a:off x="524178" y="6164792"/>
            <a:ext cx="3440642" cy="290849"/>
          </a:xfrm>
          <a:prstGeom prst="rect">
            <a:avLst/>
          </a:prstGeom>
          <a:noFill/>
        </p:spPr>
        <p:txBody>
          <a:bodyPr wrap="square" lIns="0" tIns="0" rIns="0" bIns="0" rtlCol="0">
            <a:spAutoFit/>
          </a:bodyPr>
          <a:lstStyle/>
          <a:p>
            <a:pPr algn="l">
              <a:lnSpc>
                <a:spcPct val="90000"/>
              </a:lnSpc>
              <a:spcBef>
                <a:spcPts val="600"/>
              </a:spcBef>
            </a:pPr>
            <a:r>
              <a:rPr lang="en-GB" sz="700">
                <a:solidFill>
                  <a:schemeClr val="bg1"/>
                </a:solidFill>
                <a:effectLst/>
              </a:rPr>
              <a:t>© 2025 Oxford Nanopore Technologies plc. All rights reserved. </a:t>
            </a:r>
            <a:br>
              <a:rPr lang="en-GB" sz="700">
                <a:solidFill>
                  <a:schemeClr val="bg1"/>
                </a:solidFill>
                <a:effectLst/>
              </a:rPr>
            </a:br>
            <a:r>
              <a:rPr lang="en-GB" sz="700">
                <a:solidFill>
                  <a:schemeClr val="bg1"/>
                </a:solidFill>
                <a:effectLst/>
              </a:rPr>
              <a:t>Oxford Nanopore Technologies products are not intended for use for health assessment or to diagnose, treat, mitigate, cure, or prevent any disease or condition.</a:t>
            </a:r>
            <a:endParaRPr lang="en-GB" sz="700">
              <a:solidFill>
                <a:schemeClr val="bg1"/>
              </a:solidFill>
            </a:endParaRPr>
          </a:p>
        </p:txBody>
      </p:sp>
      <p:sp>
        <p:nvSpPr>
          <p:cNvPr id="6" name="Footer Placeholder 5">
            <a:extLst>
              <a:ext uri="{FF2B5EF4-FFF2-40B4-BE49-F238E27FC236}">
                <a16:creationId xmlns:a16="http://schemas.microsoft.com/office/drawing/2014/main" id="{7FCA6103-48EB-AB4F-4A57-6AB49E6C7D62}"/>
              </a:ext>
            </a:extLst>
          </p:cNvPr>
          <p:cNvSpPr>
            <a:spLocks noGrp="1"/>
          </p:cNvSpPr>
          <p:nvPr>
            <p:ph type="ftr" sz="quarter" idx="3"/>
          </p:nvPr>
        </p:nvSpPr>
        <p:spPr>
          <a:xfrm>
            <a:off x="524178" y="5829981"/>
            <a:ext cx="8999998" cy="107722"/>
          </a:xfrm>
          <a:prstGeom prst="rect">
            <a:avLst/>
          </a:prstGeom>
        </p:spPr>
        <p:txBody>
          <a:bodyPr vert="horz" lIns="0" tIns="0" rIns="0" bIns="0" rtlCol="0" anchor="b" anchorCtr="0">
            <a:spAutoFit/>
          </a:bodyPr>
          <a:lstStyle>
            <a:lvl1pPr algn="l">
              <a:spcBef>
                <a:spcPts val="600"/>
              </a:spcBef>
              <a:defRPr sz="700">
                <a:solidFill>
                  <a:schemeClr val="bg1"/>
                </a:solidFill>
              </a:defRPr>
            </a:lvl1pPr>
          </a:lstStyle>
          <a:p>
            <a:endParaRPr lang="en-GB"/>
          </a:p>
        </p:txBody>
      </p:sp>
    </p:spTree>
    <p:extLst>
      <p:ext uri="{BB962C8B-B14F-4D97-AF65-F5344CB8AC3E}">
        <p14:creationId xmlns:p14="http://schemas.microsoft.com/office/powerpoint/2010/main" val="1689163618"/>
      </p:ext>
    </p:extLst>
  </p:cSld>
  <p:clrMap bg1="lt1" tx1="dk1" bg2="lt2" tx2="dk2" accent1="accent1" accent2="accent2" accent3="accent3" accent4="accent4" accent5="accent5" accent6="accent6" hlink="hlink" folHlink="folHlink"/>
  <p:sldLayoutIdLst>
    <p:sldLayoutId id="2147483769" r:id="rId1"/>
    <p:sldLayoutId id="2147483862" r:id="rId2"/>
    <p:sldLayoutId id="2147483864" r:id="rId3"/>
    <p:sldLayoutId id="2147483863" r:id="rId4"/>
    <p:sldLayoutId id="2147483915" r:id="rId5"/>
    <p:sldLayoutId id="2147483916" r:id="rId6"/>
    <p:sldLayoutId id="2147483917" r:id="rId7"/>
    <p:sldLayoutId id="2147483918" r:id="rId8"/>
    <p:sldLayoutId id="2147483873" r:id="rId9"/>
    <p:sldLayoutId id="2147483694" r:id="rId10"/>
    <p:sldLayoutId id="2147483874" r:id="rId11"/>
    <p:sldLayoutId id="2147483875" r:id="rId12"/>
    <p:sldLayoutId id="2147483671" r:id="rId13"/>
    <p:sldLayoutId id="2147483876" r:id="rId14"/>
    <p:sldLayoutId id="2147483877" r:id="rId15"/>
    <p:sldLayoutId id="2147483878" r:id="rId16"/>
    <p:sldLayoutId id="2147483752" r:id="rId17"/>
    <p:sldLayoutId id="2147483879" r:id="rId18"/>
    <p:sldLayoutId id="2147483880" r:id="rId19"/>
    <p:sldLayoutId id="2147483881" r:id="rId20"/>
    <p:sldLayoutId id="2147483882" r:id="rId21"/>
    <p:sldLayoutId id="2147483859" r:id="rId22"/>
    <p:sldLayoutId id="2147483669" r:id="rId23"/>
    <p:sldLayoutId id="2147483688" r:id="rId24"/>
    <p:sldLayoutId id="2147483773" r:id="rId25"/>
    <p:sldLayoutId id="2147483928" r:id="rId26"/>
    <p:sldLayoutId id="2147483931" r:id="rId27"/>
    <p:sldLayoutId id="214748393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09" rtl="0" eaLnBrk="1" latinLnBrk="0" hangingPunct="1">
        <a:lnSpc>
          <a:spcPct val="90000"/>
        </a:lnSpc>
        <a:spcBef>
          <a:spcPts val="600"/>
        </a:spcBef>
        <a:buNone/>
        <a:defRPr sz="2800" b="0" kern="1200">
          <a:solidFill>
            <a:schemeClr val="bg1"/>
          </a:solidFill>
          <a:latin typeface="+mj-lt"/>
          <a:ea typeface="Noto Sans Light" panose="020B0502040504020204" pitchFamily="34" charset="0"/>
          <a:cs typeface="+mj-cs"/>
        </a:defRPr>
      </a:lvl1pPr>
    </p:titleStyle>
    <p:bodyStyle>
      <a:lvl1pPr marL="0" indent="0" algn="l" defTabSz="914309" rtl="0" eaLnBrk="1" latinLnBrk="0" hangingPunct="1">
        <a:lnSpc>
          <a:spcPct val="90000"/>
        </a:lnSpc>
        <a:spcBef>
          <a:spcPts val="600"/>
        </a:spcBef>
        <a:buClr>
          <a:schemeClr val="accent1"/>
        </a:buClr>
        <a:buFont typeface="Arial" panose="020B0604020202020204" pitchFamily="34" charset="0"/>
        <a:buNone/>
        <a:defRPr sz="1600" kern="1200">
          <a:solidFill>
            <a:schemeClr val="bg1"/>
          </a:solidFill>
          <a:latin typeface="+mn-lt"/>
          <a:ea typeface="Noto Sans Light" panose="020B0502040504020204" pitchFamily="34" charset="0"/>
          <a:cs typeface="+mn-cs"/>
        </a:defRPr>
      </a:lvl1pPr>
      <a:lvl2pPr marL="180000" indent="-180000" algn="l" defTabSz="914309" rtl="0" eaLnBrk="1" latinLnBrk="0" hangingPunct="1">
        <a:lnSpc>
          <a:spcPct val="90000"/>
        </a:lnSpc>
        <a:spcBef>
          <a:spcPts val="600"/>
        </a:spcBef>
        <a:buClr>
          <a:schemeClr val="accent1"/>
        </a:buClr>
        <a:buFont typeface="Arial" panose="020B0604020202020204" pitchFamily="34" charset="0"/>
        <a:buChar char="•"/>
        <a:defRPr sz="1600" kern="1200">
          <a:solidFill>
            <a:schemeClr val="bg1"/>
          </a:solidFill>
          <a:latin typeface="+mn-lt"/>
          <a:ea typeface="Noto Sans Light" panose="020B0502040504020204" pitchFamily="34" charset="0"/>
          <a:cs typeface="+mn-cs"/>
        </a:defRPr>
      </a:lvl2pPr>
      <a:lvl3pPr marL="36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3pPr>
      <a:lvl4pPr marL="54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4pPr>
      <a:lvl5pPr marL="72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bg1"/>
          </a:solidFill>
          <a:latin typeface="+mn-lt"/>
          <a:ea typeface="Noto Sans Light" panose="020B050204050402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25" userDrawn="1">
          <p15:clr>
            <a:srgbClr val="F26B43"/>
          </p15:clr>
        </p15:guide>
        <p15:guide id="36" pos="7355" userDrawn="1">
          <p15:clr>
            <a:srgbClr val="F26B43"/>
          </p15:clr>
        </p15:guide>
        <p15:guide id="39" orient="horz" pos="527" userDrawn="1">
          <p15:clr>
            <a:srgbClr val="F26B43"/>
          </p15:clr>
        </p15:guide>
        <p15:guide id="4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91B1C0E-AC17-2E28-4AAD-D163BF6624FB}"/>
              </a:ext>
            </a:extLst>
          </p:cNvPr>
          <p:cNvSpPr/>
          <p:nvPr userDrawn="1"/>
        </p:nvSpPr>
        <p:spPr>
          <a:xfrm>
            <a:off x="11284738" y="298716"/>
            <a:ext cx="380742" cy="380734"/>
          </a:xfrm>
          <a:custGeom>
            <a:avLst/>
            <a:gdLst>
              <a:gd name="connsiteX0" fmla="*/ 3740352 w 6858213"/>
              <a:gd name="connsiteY0" fmla="*/ 5505557 h 6858071"/>
              <a:gd name="connsiteX1" fmla="*/ 6852588 w 6858213"/>
              <a:gd name="connsiteY1" fmla="*/ 2836705 h 6858071"/>
              <a:gd name="connsiteX2" fmla="*/ 6858214 w 6858213"/>
              <a:gd name="connsiteY2" fmla="*/ 2816195 h 6858071"/>
              <a:gd name="connsiteX3" fmla="*/ 6460122 w 6858213"/>
              <a:gd name="connsiteY3" fmla="*/ 2679036 h 6858071"/>
              <a:gd name="connsiteX4" fmla="*/ 6456348 w 6858213"/>
              <a:gd name="connsiteY4" fmla="*/ 2707023 h 6858071"/>
              <a:gd name="connsiteX5" fmla="*/ 4548642 w 6858213"/>
              <a:gd name="connsiteY5" fmla="*/ 5209801 h 6858071"/>
              <a:gd name="connsiteX6" fmla="*/ 4909132 w 6858213"/>
              <a:gd name="connsiteY6" fmla="*/ 4927149 h 6858071"/>
              <a:gd name="connsiteX7" fmla="*/ 5847958 w 6858213"/>
              <a:gd name="connsiteY7" fmla="*/ 950435 h 6858071"/>
              <a:gd name="connsiteX8" fmla="*/ 5839484 w 6858213"/>
              <a:gd name="connsiteY8" fmla="*/ 930851 h 6858071"/>
              <a:gd name="connsiteX9" fmla="*/ 5435766 w 6858213"/>
              <a:gd name="connsiteY9" fmla="*/ 1052130 h 6858071"/>
              <a:gd name="connsiteX10" fmla="*/ 5448941 w 6858213"/>
              <a:gd name="connsiteY10" fmla="*/ 1077340 h 6858071"/>
              <a:gd name="connsiteX11" fmla="*/ 5386984 w 6858213"/>
              <a:gd name="connsiteY11" fmla="*/ 4214501 h 6858071"/>
              <a:gd name="connsiteX12" fmla="*/ 5510898 w 6858213"/>
              <a:gd name="connsiteY12" fmla="*/ 3777028 h 6858071"/>
              <a:gd name="connsiteX13" fmla="*/ 3917677 w 6858213"/>
              <a:gd name="connsiteY13" fmla="*/ 11181 h 6858071"/>
              <a:gd name="connsiteX14" fmla="*/ 3899802 w 6858213"/>
              <a:gd name="connsiteY14" fmla="*/ 0 h 6858071"/>
              <a:gd name="connsiteX15" fmla="*/ 3645351 w 6858213"/>
              <a:gd name="connsiteY15" fmla="*/ 333001 h 6858071"/>
              <a:gd name="connsiteX16" fmla="*/ 3670704 w 6858213"/>
              <a:gd name="connsiteY16" fmla="*/ 345108 h 6858071"/>
              <a:gd name="connsiteX17" fmla="*/ 5478923 w 6858213"/>
              <a:gd name="connsiteY17" fmla="*/ 2927219 h 6858071"/>
              <a:gd name="connsiteX18" fmla="*/ 5318404 w 6858213"/>
              <a:gd name="connsiteY18" fmla="*/ 2492524 h 6858071"/>
              <a:gd name="connsiteX19" fmla="*/ 1803519 w 6858213"/>
              <a:gd name="connsiteY19" fmla="*/ 376798 h 6858071"/>
              <a:gd name="connsiteX20" fmla="*/ 1781941 w 6858213"/>
              <a:gd name="connsiteY20" fmla="*/ 378650 h 6858071"/>
              <a:gd name="connsiteX21" fmla="*/ 1773466 w 6858213"/>
              <a:gd name="connsiteY21" fmla="*/ 797465 h 6858071"/>
              <a:gd name="connsiteX22" fmla="*/ 1801596 w 6858213"/>
              <a:gd name="connsiteY22" fmla="*/ 792836 h 6858071"/>
              <a:gd name="connsiteX23" fmla="*/ 4794618 w 6858213"/>
              <a:gd name="connsiteY23" fmla="*/ 1828301 h 6858071"/>
              <a:gd name="connsiteX24" fmla="*/ 4405001 w 6858213"/>
              <a:gd name="connsiteY24" fmla="*/ 1568011 h 6858071"/>
              <a:gd name="connsiteX25" fmla="*/ 308859 w 6858213"/>
              <a:gd name="connsiteY25" fmla="*/ 1909415 h 6858071"/>
              <a:gd name="connsiteX26" fmla="*/ 292907 w 6858213"/>
              <a:gd name="connsiteY26" fmla="*/ 1923373 h 6858071"/>
              <a:gd name="connsiteX27" fmla="*/ 533258 w 6858213"/>
              <a:gd name="connsiteY27" fmla="*/ 2266630 h 6858071"/>
              <a:gd name="connsiteX28" fmla="*/ 552984 w 6858213"/>
              <a:gd name="connsiteY28" fmla="*/ 2246120 h 6858071"/>
              <a:gd name="connsiteX29" fmla="*/ 3578836 w 6858213"/>
              <a:gd name="connsiteY29" fmla="*/ 1335636 h 6858071"/>
              <a:gd name="connsiteX30" fmla="*/ 3428644 w 6858213"/>
              <a:gd name="connsiteY30" fmla="*/ 1330011 h 6858071"/>
              <a:gd name="connsiteX31" fmla="*/ 3116936 w 6858213"/>
              <a:gd name="connsiteY31" fmla="*/ 1353298 h 6858071"/>
              <a:gd name="connsiteX32" fmla="*/ 5626 w 6858213"/>
              <a:gd name="connsiteY32" fmla="*/ 4021437 h 6858071"/>
              <a:gd name="connsiteX33" fmla="*/ 0 w 6858213"/>
              <a:gd name="connsiteY33" fmla="*/ 4041947 h 6858071"/>
              <a:gd name="connsiteX34" fmla="*/ 398092 w 6858213"/>
              <a:gd name="connsiteY34" fmla="*/ 4179107 h 6858071"/>
              <a:gd name="connsiteX35" fmla="*/ 401866 w 6858213"/>
              <a:gd name="connsiteY35" fmla="*/ 4151120 h 6858071"/>
              <a:gd name="connsiteX36" fmla="*/ 2309572 w 6858213"/>
              <a:gd name="connsiteY36" fmla="*/ 1648270 h 6858071"/>
              <a:gd name="connsiteX37" fmla="*/ 1949082 w 6858213"/>
              <a:gd name="connsiteY37" fmla="*/ 1930922 h 6858071"/>
              <a:gd name="connsiteX38" fmla="*/ 1010184 w 6858213"/>
              <a:gd name="connsiteY38" fmla="*/ 5907637 h 6858071"/>
              <a:gd name="connsiteX39" fmla="*/ 1018659 w 6858213"/>
              <a:gd name="connsiteY39" fmla="*/ 5927221 h 6858071"/>
              <a:gd name="connsiteX40" fmla="*/ 1421451 w 6858213"/>
              <a:gd name="connsiteY40" fmla="*/ 5805942 h 6858071"/>
              <a:gd name="connsiteX41" fmla="*/ 1408276 w 6858213"/>
              <a:gd name="connsiteY41" fmla="*/ 5780732 h 6858071"/>
              <a:gd name="connsiteX42" fmla="*/ 1470233 w 6858213"/>
              <a:gd name="connsiteY42" fmla="*/ 2643570 h 6858071"/>
              <a:gd name="connsiteX43" fmla="*/ 1346319 w 6858213"/>
              <a:gd name="connsiteY43" fmla="*/ 3081044 h 6858071"/>
              <a:gd name="connsiteX44" fmla="*/ 2939540 w 6858213"/>
              <a:gd name="connsiteY44" fmla="*/ 6846891 h 6858071"/>
              <a:gd name="connsiteX45" fmla="*/ 2957415 w 6858213"/>
              <a:gd name="connsiteY45" fmla="*/ 6858072 h 6858071"/>
              <a:gd name="connsiteX46" fmla="*/ 3211795 w 6858213"/>
              <a:gd name="connsiteY46" fmla="*/ 6525070 h 6858071"/>
              <a:gd name="connsiteX47" fmla="*/ 3186442 w 6858213"/>
              <a:gd name="connsiteY47" fmla="*/ 6512964 h 6858071"/>
              <a:gd name="connsiteX48" fmla="*/ 1378223 w 6858213"/>
              <a:gd name="connsiteY48" fmla="*/ 3930852 h 6858071"/>
              <a:gd name="connsiteX49" fmla="*/ 1538742 w 6858213"/>
              <a:gd name="connsiteY49" fmla="*/ 4365548 h 6858071"/>
              <a:gd name="connsiteX50" fmla="*/ 4801241 w 6858213"/>
              <a:gd name="connsiteY50" fmla="*/ 6490531 h 6858071"/>
              <a:gd name="connsiteX51" fmla="*/ 5054695 w 6858213"/>
              <a:gd name="connsiteY51" fmla="*/ 6482128 h 6858071"/>
              <a:gd name="connsiteX52" fmla="*/ 5076273 w 6858213"/>
              <a:gd name="connsiteY52" fmla="*/ 6480276 h 6858071"/>
              <a:gd name="connsiteX53" fmla="*/ 5084748 w 6858213"/>
              <a:gd name="connsiteY53" fmla="*/ 6061461 h 6858071"/>
              <a:gd name="connsiteX54" fmla="*/ 5056618 w 6858213"/>
              <a:gd name="connsiteY54" fmla="*/ 6066161 h 6858071"/>
              <a:gd name="connsiteX55" fmla="*/ 2063596 w 6858213"/>
              <a:gd name="connsiteY55" fmla="*/ 5030696 h 6858071"/>
              <a:gd name="connsiteX56" fmla="*/ 2453213 w 6858213"/>
              <a:gd name="connsiteY56" fmla="*/ 5290915 h 6858071"/>
              <a:gd name="connsiteX57" fmla="*/ 4250180 w 6858213"/>
              <a:gd name="connsiteY57" fmla="*/ 5785361 h 6858071"/>
              <a:gd name="connsiteX58" fmla="*/ 6550352 w 6858213"/>
              <a:gd name="connsiteY58" fmla="*/ 4949511 h 6858071"/>
              <a:gd name="connsiteX59" fmla="*/ 6566304 w 6858213"/>
              <a:gd name="connsiteY59" fmla="*/ 4935553 h 6858071"/>
              <a:gd name="connsiteX60" fmla="*/ 6325953 w 6858213"/>
              <a:gd name="connsiteY60" fmla="*/ 4592225 h 6858071"/>
              <a:gd name="connsiteX61" fmla="*/ 6306298 w 6858213"/>
              <a:gd name="connsiteY61" fmla="*/ 4612735 h 6858071"/>
              <a:gd name="connsiteX62" fmla="*/ 3279449 w 6858213"/>
              <a:gd name="connsiteY62" fmla="*/ 5523147 h 6858071"/>
              <a:gd name="connsiteX63" fmla="*/ 3429641 w 6858213"/>
              <a:gd name="connsiteY63" fmla="*/ 5528773 h 6858071"/>
              <a:gd name="connsiteX64" fmla="*/ 3741349 w 6858213"/>
              <a:gd name="connsiteY64" fmla="*/ 5505486 h 6858071"/>
              <a:gd name="connsiteX65" fmla="*/ 3740423 w 6858213"/>
              <a:gd name="connsiteY65" fmla="*/ 5505486 h 6858071"/>
              <a:gd name="connsiteX66" fmla="*/ 1503989 w 6858213"/>
              <a:gd name="connsiteY66" fmla="*/ 3429071 h 6858071"/>
              <a:gd name="connsiteX67" fmla="*/ 3428573 w 6858213"/>
              <a:gd name="connsiteY67" fmla="*/ 1516736 h 6858071"/>
              <a:gd name="connsiteX68" fmla="*/ 5353228 w 6858213"/>
              <a:gd name="connsiteY68" fmla="*/ 3429071 h 6858071"/>
              <a:gd name="connsiteX69" fmla="*/ 3428573 w 6858213"/>
              <a:gd name="connsiteY69" fmla="*/ 5341407 h 6858071"/>
              <a:gd name="connsiteX70" fmla="*/ 1503989 w 6858213"/>
              <a:gd name="connsiteY70" fmla="*/ 3429071 h 685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858213" h="6858071">
                <a:moveTo>
                  <a:pt x="3740352" y="5505557"/>
                </a:moveTo>
                <a:cubicBezTo>
                  <a:pt x="5234085" y="5376801"/>
                  <a:pt x="6484620" y="4304018"/>
                  <a:pt x="6852588" y="2836705"/>
                </a:cubicBezTo>
                <a:lnTo>
                  <a:pt x="6858214" y="2816195"/>
                </a:lnTo>
                <a:lnTo>
                  <a:pt x="6460122" y="2679036"/>
                </a:lnTo>
                <a:lnTo>
                  <a:pt x="6456348" y="2707023"/>
                </a:lnTo>
                <a:cubicBezTo>
                  <a:pt x="6293906" y="3824599"/>
                  <a:pt x="5562600" y="4754596"/>
                  <a:pt x="4548642" y="5209801"/>
                </a:cubicBezTo>
                <a:cubicBezTo>
                  <a:pt x="4679107" y="5128616"/>
                  <a:pt x="4800244" y="5033473"/>
                  <a:pt x="4909132" y="4927149"/>
                </a:cubicBezTo>
                <a:cubicBezTo>
                  <a:pt x="6040453" y="3951433"/>
                  <a:pt x="6417821" y="2352515"/>
                  <a:pt x="5847958" y="950435"/>
                </a:cubicBezTo>
                <a:lnTo>
                  <a:pt x="5839484" y="930851"/>
                </a:lnTo>
                <a:lnTo>
                  <a:pt x="5435766" y="1052130"/>
                </a:lnTo>
                <a:lnTo>
                  <a:pt x="5448941" y="1077340"/>
                </a:lnTo>
                <a:cubicBezTo>
                  <a:pt x="5978424" y="2075489"/>
                  <a:pt x="5937120" y="3254595"/>
                  <a:pt x="5386984" y="4214501"/>
                </a:cubicBezTo>
                <a:cubicBezTo>
                  <a:pt x="5443315" y="4075489"/>
                  <a:pt x="5485546" y="3929071"/>
                  <a:pt x="5510898" y="3777028"/>
                </a:cubicBezTo>
                <a:cubicBezTo>
                  <a:pt x="5848884" y="2326450"/>
                  <a:pt x="5208591" y="812491"/>
                  <a:pt x="3917677" y="11181"/>
                </a:cubicBezTo>
                <a:lnTo>
                  <a:pt x="3899802" y="0"/>
                </a:lnTo>
                <a:lnTo>
                  <a:pt x="3645351" y="333001"/>
                </a:lnTo>
                <a:lnTo>
                  <a:pt x="3670704" y="345108"/>
                </a:lnTo>
                <a:cubicBezTo>
                  <a:pt x="4693066" y="845108"/>
                  <a:pt x="5357786" y="1826450"/>
                  <a:pt x="5478923" y="2927219"/>
                </a:cubicBezTo>
                <a:cubicBezTo>
                  <a:pt x="5441393" y="2775176"/>
                  <a:pt x="5386913" y="2629612"/>
                  <a:pt x="5318404" y="2492524"/>
                </a:cubicBezTo>
                <a:cubicBezTo>
                  <a:pt x="4735510" y="1121208"/>
                  <a:pt x="3322534" y="271400"/>
                  <a:pt x="1803519" y="376798"/>
                </a:cubicBezTo>
                <a:lnTo>
                  <a:pt x="1781941" y="378650"/>
                </a:lnTo>
                <a:lnTo>
                  <a:pt x="1773466" y="797465"/>
                </a:lnTo>
                <a:lnTo>
                  <a:pt x="1801596" y="792836"/>
                </a:lnTo>
                <a:cubicBezTo>
                  <a:pt x="2925368" y="599772"/>
                  <a:pt x="4045437" y="1006481"/>
                  <a:pt x="4794618" y="1828301"/>
                </a:cubicBezTo>
                <a:cubicBezTo>
                  <a:pt x="4675405" y="1727532"/>
                  <a:pt x="4544867" y="1640793"/>
                  <a:pt x="4405001" y="1568011"/>
                </a:cubicBezTo>
                <a:cubicBezTo>
                  <a:pt x="3120639" y="800314"/>
                  <a:pt x="1473936" y="937402"/>
                  <a:pt x="308859" y="1909415"/>
                </a:cubicBezTo>
                <a:lnTo>
                  <a:pt x="292907" y="1923373"/>
                </a:lnTo>
                <a:lnTo>
                  <a:pt x="533258" y="2266630"/>
                </a:lnTo>
                <a:lnTo>
                  <a:pt x="552984" y="2246120"/>
                </a:lnTo>
                <a:cubicBezTo>
                  <a:pt x="1346319" y="1435480"/>
                  <a:pt x="2488891" y="1110882"/>
                  <a:pt x="3578836" y="1335636"/>
                </a:cubicBezTo>
                <a:cubicBezTo>
                  <a:pt x="3529057" y="1331933"/>
                  <a:pt x="3479349" y="1330011"/>
                  <a:pt x="3428644" y="1330011"/>
                </a:cubicBezTo>
                <a:cubicBezTo>
                  <a:pt x="3322534" y="1330011"/>
                  <a:pt x="3218346" y="1338414"/>
                  <a:pt x="3116936" y="1353298"/>
                </a:cubicBezTo>
                <a:cubicBezTo>
                  <a:pt x="1624200" y="1481271"/>
                  <a:pt x="373665" y="2554053"/>
                  <a:pt x="5626" y="4021437"/>
                </a:cubicBezTo>
                <a:lnTo>
                  <a:pt x="0" y="4041947"/>
                </a:lnTo>
                <a:lnTo>
                  <a:pt x="398092" y="4179107"/>
                </a:lnTo>
                <a:lnTo>
                  <a:pt x="401866" y="4151120"/>
                </a:lnTo>
                <a:cubicBezTo>
                  <a:pt x="564307" y="3032618"/>
                  <a:pt x="1295614" y="2103548"/>
                  <a:pt x="2309572" y="1648270"/>
                </a:cubicBezTo>
                <a:cubicBezTo>
                  <a:pt x="2179106" y="1729455"/>
                  <a:pt x="2057970" y="1824598"/>
                  <a:pt x="1949082" y="1930922"/>
                </a:cubicBezTo>
                <a:cubicBezTo>
                  <a:pt x="816764" y="2906638"/>
                  <a:pt x="440322" y="4505557"/>
                  <a:pt x="1010184" y="5907637"/>
                </a:cubicBezTo>
                <a:lnTo>
                  <a:pt x="1018659" y="5927221"/>
                </a:lnTo>
                <a:lnTo>
                  <a:pt x="1421451" y="5805942"/>
                </a:lnTo>
                <a:lnTo>
                  <a:pt x="1408276" y="5780732"/>
                </a:lnTo>
                <a:cubicBezTo>
                  <a:pt x="878793" y="4781657"/>
                  <a:pt x="920097" y="3603477"/>
                  <a:pt x="1470233" y="2643570"/>
                </a:cubicBezTo>
                <a:cubicBezTo>
                  <a:pt x="1413902" y="2782582"/>
                  <a:pt x="1371671" y="2929000"/>
                  <a:pt x="1346319" y="3081044"/>
                </a:cubicBezTo>
                <a:cubicBezTo>
                  <a:pt x="1008333" y="4531622"/>
                  <a:pt x="1648626" y="6045580"/>
                  <a:pt x="2939540" y="6846891"/>
                </a:cubicBezTo>
                <a:lnTo>
                  <a:pt x="2957415" y="6858072"/>
                </a:lnTo>
                <a:lnTo>
                  <a:pt x="3211795" y="6525070"/>
                </a:lnTo>
                <a:lnTo>
                  <a:pt x="3186442" y="6512964"/>
                </a:lnTo>
                <a:cubicBezTo>
                  <a:pt x="2164080" y="6012963"/>
                  <a:pt x="1499360" y="5031621"/>
                  <a:pt x="1378223" y="3930852"/>
                </a:cubicBezTo>
                <a:cubicBezTo>
                  <a:pt x="1415753" y="4082896"/>
                  <a:pt x="1470233" y="4228388"/>
                  <a:pt x="1538742" y="4365548"/>
                </a:cubicBezTo>
                <a:cubicBezTo>
                  <a:pt x="2090800" y="5660307"/>
                  <a:pt x="3381713" y="6490531"/>
                  <a:pt x="4801241" y="6490531"/>
                </a:cubicBezTo>
                <a:cubicBezTo>
                  <a:pt x="4885702" y="6490531"/>
                  <a:pt x="4970234" y="6487754"/>
                  <a:pt x="5054695" y="6482128"/>
                </a:cubicBezTo>
                <a:lnTo>
                  <a:pt x="5076273" y="6480276"/>
                </a:lnTo>
                <a:lnTo>
                  <a:pt x="5084748" y="6061461"/>
                </a:lnTo>
                <a:lnTo>
                  <a:pt x="5056618" y="6066161"/>
                </a:lnTo>
                <a:cubicBezTo>
                  <a:pt x="3932846" y="6259225"/>
                  <a:pt x="2812777" y="5852516"/>
                  <a:pt x="2063596" y="5030696"/>
                </a:cubicBezTo>
                <a:cubicBezTo>
                  <a:pt x="2182810" y="5131465"/>
                  <a:pt x="2313347" y="5218205"/>
                  <a:pt x="2453213" y="5290915"/>
                </a:cubicBezTo>
                <a:cubicBezTo>
                  <a:pt x="3007123" y="5622065"/>
                  <a:pt x="3628616" y="5785361"/>
                  <a:pt x="4250180" y="5785361"/>
                </a:cubicBezTo>
                <a:cubicBezTo>
                  <a:pt x="5068867" y="5785361"/>
                  <a:pt x="5887554" y="5502709"/>
                  <a:pt x="6550352" y="4949511"/>
                </a:cubicBezTo>
                <a:lnTo>
                  <a:pt x="6566304" y="4935553"/>
                </a:lnTo>
                <a:lnTo>
                  <a:pt x="6325953" y="4592225"/>
                </a:lnTo>
                <a:lnTo>
                  <a:pt x="6306298" y="4612735"/>
                </a:lnTo>
                <a:cubicBezTo>
                  <a:pt x="5512963" y="5423375"/>
                  <a:pt x="4370391" y="5747973"/>
                  <a:pt x="3279449" y="5523147"/>
                </a:cubicBezTo>
                <a:cubicBezTo>
                  <a:pt x="3329228" y="5526921"/>
                  <a:pt x="3378936" y="5528773"/>
                  <a:pt x="3429641" y="5528773"/>
                </a:cubicBezTo>
                <a:cubicBezTo>
                  <a:pt x="3535751" y="5528773"/>
                  <a:pt x="3639939" y="5520370"/>
                  <a:pt x="3741349" y="5505486"/>
                </a:cubicBezTo>
                <a:lnTo>
                  <a:pt x="3740423" y="5505486"/>
                </a:lnTo>
                <a:close/>
                <a:moveTo>
                  <a:pt x="1503989" y="3429071"/>
                </a:moveTo>
                <a:cubicBezTo>
                  <a:pt x="1503989" y="2374022"/>
                  <a:pt x="2367755" y="1516736"/>
                  <a:pt x="3428573" y="1516736"/>
                </a:cubicBezTo>
                <a:cubicBezTo>
                  <a:pt x="4489391" y="1516736"/>
                  <a:pt x="5353228" y="2374948"/>
                  <a:pt x="5353228" y="3429071"/>
                </a:cubicBezTo>
                <a:cubicBezTo>
                  <a:pt x="5353228" y="4483195"/>
                  <a:pt x="4489533" y="5341407"/>
                  <a:pt x="3428573" y="5341407"/>
                </a:cubicBezTo>
                <a:cubicBezTo>
                  <a:pt x="2367612" y="5341407"/>
                  <a:pt x="1503989" y="4483195"/>
                  <a:pt x="1503989" y="3429071"/>
                </a:cubicBezTo>
                <a:close/>
              </a:path>
            </a:pathLst>
          </a:custGeom>
          <a:solidFill>
            <a:schemeClr val="tx1"/>
          </a:solidFill>
          <a:ln w="7121" cap="flat">
            <a:noFill/>
            <a:prstDash val="solid"/>
            <a:miter/>
          </a:ln>
        </p:spPr>
        <p:txBody>
          <a:bodyPr rtlCol="0" anchor="ctr"/>
          <a:lstStyle/>
          <a:p>
            <a:endParaRPr lang="en-GB"/>
          </a:p>
        </p:txBody>
      </p:sp>
      <p:sp>
        <p:nvSpPr>
          <p:cNvPr id="5" name="Logo">
            <a:extLst>
              <a:ext uri="{FF2B5EF4-FFF2-40B4-BE49-F238E27FC236}">
                <a16:creationId xmlns:a16="http://schemas.microsoft.com/office/drawing/2014/main" id="{C25C1E2A-9FDD-8002-FCC4-2343E9DBC25B}"/>
              </a:ext>
            </a:extLst>
          </p:cNvPr>
          <p:cNvSpPr/>
          <p:nvPr userDrawn="1"/>
        </p:nvSpPr>
        <p:spPr>
          <a:xfrm>
            <a:off x="524179" y="437035"/>
            <a:ext cx="1609422" cy="104097"/>
          </a:xfrm>
          <a:custGeom>
            <a:avLst/>
            <a:gdLst>
              <a:gd name="connsiteX0" fmla="*/ 7784001 w 12191759"/>
              <a:gd name="connsiteY0" fmla="*/ 623084 h 788557"/>
              <a:gd name="connsiteX1" fmla="*/ 7784013 w 12191759"/>
              <a:gd name="connsiteY1" fmla="*/ 623086 h 788557"/>
              <a:gd name="connsiteX2" fmla="*/ 7783984 w 12191759"/>
              <a:gd name="connsiteY2" fmla="*/ 623086 h 788557"/>
              <a:gd name="connsiteX3" fmla="*/ 3887715 w 12191759"/>
              <a:gd name="connsiteY3" fmla="*/ 402181 h 788557"/>
              <a:gd name="connsiteX4" fmla="*/ 3819625 w 12191759"/>
              <a:gd name="connsiteY4" fmla="*/ 418550 h 788557"/>
              <a:gd name="connsiteX5" fmla="*/ 3761874 w 12191759"/>
              <a:gd name="connsiteY5" fmla="*/ 426303 h 788557"/>
              <a:gd name="connsiteX6" fmla="*/ 3691702 w 12191759"/>
              <a:gd name="connsiteY6" fmla="*/ 459633 h 788557"/>
              <a:gd name="connsiteX7" fmla="*/ 3684311 w 12191759"/>
              <a:gd name="connsiteY7" fmla="*/ 489210 h 788557"/>
              <a:gd name="connsiteX8" fmla="*/ 3684307 w 12191759"/>
              <a:gd name="connsiteY8" fmla="*/ 489194 h 788557"/>
              <a:gd name="connsiteX9" fmla="*/ 3684307 w 12191759"/>
              <a:gd name="connsiteY9" fmla="*/ 489224 h 788557"/>
              <a:gd name="connsiteX10" fmla="*/ 3684311 w 12191759"/>
              <a:gd name="connsiteY10" fmla="*/ 489210 h 788557"/>
              <a:gd name="connsiteX11" fmla="*/ 3689719 w 12191759"/>
              <a:gd name="connsiteY11" fmla="*/ 515071 h 788557"/>
              <a:gd name="connsiteX12" fmla="*/ 3759289 w 12191759"/>
              <a:gd name="connsiteY12" fmla="*/ 547807 h 788557"/>
              <a:gd name="connsiteX13" fmla="*/ 3887715 w 12191759"/>
              <a:gd name="connsiteY13" fmla="*/ 429749 h 788557"/>
              <a:gd name="connsiteX14" fmla="*/ 5277642 w 12191759"/>
              <a:gd name="connsiteY14" fmla="*/ 261010 h 788557"/>
              <a:gd name="connsiteX15" fmla="*/ 5152693 w 12191759"/>
              <a:gd name="connsiteY15" fmla="*/ 398022 h 788557"/>
              <a:gd name="connsiteX16" fmla="*/ 5277642 w 12191759"/>
              <a:gd name="connsiteY16" fmla="*/ 537647 h 788557"/>
              <a:gd name="connsiteX17" fmla="*/ 5400009 w 12191759"/>
              <a:gd name="connsiteY17" fmla="*/ 398022 h 788557"/>
              <a:gd name="connsiteX18" fmla="*/ 5277642 w 12191759"/>
              <a:gd name="connsiteY18" fmla="*/ 261010 h 788557"/>
              <a:gd name="connsiteX19" fmla="*/ 5768888 w 12191759"/>
              <a:gd name="connsiteY19" fmla="*/ 260981 h 788557"/>
              <a:gd name="connsiteX20" fmla="*/ 5646521 w 12191759"/>
              <a:gd name="connsiteY20" fmla="*/ 403191 h 788557"/>
              <a:gd name="connsiteX21" fmla="*/ 5768888 w 12191759"/>
              <a:gd name="connsiteY21" fmla="*/ 545371 h 788557"/>
              <a:gd name="connsiteX22" fmla="*/ 5891253 w 12191759"/>
              <a:gd name="connsiteY22" fmla="*/ 403191 h 788557"/>
              <a:gd name="connsiteX23" fmla="*/ 5768888 w 12191759"/>
              <a:gd name="connsiteY23" fmla="*/ 260981 h 788557"/>
              <a:gd name="connsiteX24" fmla="*/ 4765009 w 12191759"/>
              <a:gd name="connsiteY24" fmla="*/ 260981 h 788557"/>
              <a:gd name="connsiteX25" fmla="*/ 4642644 w 12191759"/>
              <a:gd name="connsiteY25" fmla="*/ 403191 h 788557"/>
              <a:gd name="connsiteX26" fmla="*/ 4765009 w 12191759"/>
              <a:gd name="connsiteY26" fmla="*/ 545371 h 788557"/>
              <a:gd name="connsiteX27" fmla="*/ 4887374 w 12191759"/>
              <a:gd name="connsiteY27" fmla="*/ 403191 h 788557"/>
              <a:gd name="connsiteX28" fmla="*/ 4765009 w 12191759"/>
              <a:gd name="connsiteY28" fmla="*/ 260981 h 788557"/>
              <a:gd name="connsiteX29" fmla="*/ 1595149 w 12191759"/>
              <a:gd name="connsiteY29" fmla="*/ 260980 h 788557"/>
              <a:gd name="connsiteX30" fmla="*/ 1472783 w 12191759"/>
              <a:gd name="connsiteY30" fmla="*/ 403191 h 788557"/>
              <a:gd name="connsiteX31" fmla="*/ 1595149 w 12191759"/>
              <a:gd name="connsiteY31" fmla="*/ 545401 h 788557"/>
              <a:gd name="connsiteX32" fmla="*/ 1717515 w 12191759"/>
              <a:gd name="connsiteY32" fmla="*/ 403191 h 788557"/>
              <a:gd name="connsiteX33" fmla="*/ 1595149 w 12191759"/>
              <a:gd name="connsiteY33" fmla="*/ 260980 h 788557"/>
              <a:gd name="connsiteX34" fmla="*/ 2374944 w 12191759"/>
              <a:gd name="connsiteY34" fmla="*/ 257534 h 788557"/>
              <a:gd name="connsiteX35" fmla="*/ 2252578 w 12191759"/>
              <a:gd name="connsiteY35" fmla="*/ 401467 h 788557"/>
              <a:gd name="connsiteX36" fmla="*/ 2374084 w 12191759"/>
              <a:gd name="connsiteY36" fmla="*/ 547124 h 788557"/>
              <a:gd name="connsiteX37" fmla="*/ 2499924 w 12191759"/>
              <a:gd name="connsiteY37" fmla="*/ 399744 h 788557"/>
              <a:gd name="connsiteX38" fmla="*/ 2374944 w 12191759"/>
              <a:gd name="connsiteY38" fmla="*/ 257534 h 788557"/>
              <a:gd name="connsiteX39" fmla="*/ 6546127 w 12191759"/>
              <a:gd name="connsiteY39" fmla="*/ 253227 h 788557"/>
              <a:gd name="connsiteX40" fmla="*/ 6426346 w 12191759"/>
              <a:gd name="connsiteY40" fmla="*/ 357501 h 788557"/>
              <a:gd name="connsiteX41" fmla="*/ 6653847 w 12191759"/>
              <a:gd name="connsiteY41" fmla="*/ 357501 h 788557"/>
              <a:gd name="connsiteX42" fmla="*/ 6546127 w 12191759"/>
              <a:gd name="connsiteY42" fmla="*/ 253227 h 788557"/>
              <a:gd name="connsiteX43" fmla="*/ 10380161 w 12191759"/>
              <a:gd name="connsiteY43" fmla="*/ 252514 h 788557"/>
              <a:gd name="connsiteX44" fmla="*/ 10257795 w 12191759"/>
              <a:gd name="connsiteY44" fmla="*/ 394695 h 788557"/>
              <a:gd name="connsiteX45" fmla="*/ 10380161 w 12191759"/>
              <a:gd name="connsiteY45" fmla="*/ 536905 h 788557"/>
              <a:gd name="connsiteX46" fmla="*/ 10502527 w 12191759"/>
              <a:gd name="connsiteY46" fmla="*/ 394695 h 788557"/>
              <a:gd name="connsiteX47" fmla="*/ 10380161 w 12191759"/>
              <a:gd name="connsiteY47" fmla="*/ 252514 h 788557"/>
              <a:gd name="connsiteX48" fmla="*/ 9696292 w 12191759"/>
              <a:gd name="connsiteY48" fmla="*/ 252514 h 788557"/>
              <a:gd name="connsiteX49" fmla="*/ 9573926 w 12191759"/>
              <a:gd name="connsiteY49" fmla="*/ 394695 h 788557"/>
              <a:gd name="connsiteX50" fmla="*/ 9696292 w 12191759"/>
              <a:gd name="connsiteY50" fmla="*/ 536905 h 788557"/>
              <a:gd name="connsiteX51" fmla="*/ 9818658 w 12191759"/>
              <a:gd name="connsiteY51" fmla="*/ 394695 h 788557"/>
              <a:gd name="connsiteX52" fmla="*/ 9696292 w 12191759"/>
              <a:gd name="connsiteY52" fmla="*/ 252514 h 788557"/>
              <a:gd name="connsiteX53" fmla="*/ 10867811 w 12191759"/>
              <a:gd name="connsiteY53" fmla="*/ 249929 h 788557"/>
              <a:gd name="connsiteX54" fmla="*/ 10742861 w 12191759"/>
              <a:gd name="connsiteY54" fmla="*/ 386079 h 788557"/>
              <a:gd name="connsiteX55" fmla="*/ 10865226 w 12191759"/>
              <a:gd name="connsiteY55" fmla="*/ 519674 h 788557"/>
              <a:gd name="connsiteX56" fmla="*/ 10989345 w 12191759"/>
              <a:gd name="connsiteY56" fmla="*/ 386079 h 788557"/>
              <a:gd name="connsiteX57" fmla="*/ 10867811 w 12191759"/>
              <a:gd name="connsiteY57" fmla="*/ 249929 h 788557"/>
              <a:gd name="connsiteX58" fmla="*/ 11566652 w 12191759"/>
              <a:gd name="connsiteY58" fmla="*/ 244760 h 788557"/>
              <a:gd name="connsiteX59" fmla="*/ 11446871 w 12191759"/>
              <a:gd name="connsiteY59" fmla="*/ 349034 h 788557"/>
              <a:gd name="connsiteX60" fmla="*/ 11674372 w 12191759"/>
              <a:gd name="connsiteY60" fmla="*/ 349034 h 788557"/>
              <a:gd name="connsiteX61" fmla="*/ 11566652 w 12191759"/>
              <a:gd name="connsiteY61" fmla="*/ 244760 h 788557"/>
              <a:gd name="connsiteX62" fmla="*/ 7784043 w 12191759"/>
              <a:gd name="connsiteY62" fmla="*/ 244760 h 788557"/>
              <a:gd name="connsiteX63" fmla="*/ 7664262 w 12191759"/>
              <a:gd name="connsiteY63" fmla="*/ 349034 h 788557"/>
              <a:gd name="connsiteX64" fmla="*/ 7891763 w 12191759"/>
              <a:gd name="connsiteY64" fmla="*/ 349034 h 788557"/>
              <a:gd name="connsiteX65" fmla="*/ 7784043 w 12191759"/>
              <a:gd name="connsiteY65" fmla="*/ 244760 h 788557"/>
              <a:gd name="connsiteX66" fmla="*/ 633365 w 12191759"/>
              <a:gd name="connsiteY66" fmla="*/ 182553 h 788557"/>
              <a:gd name="connsiteX67" fmla="*/ 747116 w 12191759"/>
              <a:gd name="connsiteY67" fmla="*/ 182553 h 788557"/>
              <a:gd name="connsiteX68" fmla="*/ 851389 w 12191759"/>
              <a:gd name="connsiteY68" fmla="*/ 326486 h 788557"/>
              <a:gd name="connsiteX69" fmla="*/ 955663 w 12191759"/>
              <a:gd name="connsiteY69" fmla="*/ 182553 h 788557"/>
              <a:gd name="connsiteX70" fmla="*/ 1069413 w 12191759"/>
              <a:gd name="connsiteY70" fmla="*/ 182553 h 788557"/>
              <a:gd name="connsiteX71" fmla="*/ 906527 w 12191759"/>
              <a:gd name="connsiteY71" fmla="*/ 396269 h 788557"/>
              <a:gd name="connsiteX72" fmla="*/ 1078029 w 12191759"/>
              <a:gd name="connsiteY72" fmla="*/ 622077 h 788557"/>
              <a:gd name="connsiteX73" fmla="*/ 963417 w 12191759"/>
              <a:gd name="connsiteY73" fmla="*/ 622077 h 788557"/>
              <a:gd name="connsiteX74" fmla="*/ 851389 w 12191759"/>
              <a:gd name="connsiteY74" fmla="*/ 466944 h 788557"/>
              <a:gd name="connsiteX75" fmla="*/ 739362 w 12191759"/>
              <a:gd name="connsiteY75" fmla="*/ 622077 h 788557"/>
              <a:gd name="connsiteX76" fmla="*/ 624750 w 12191759"/>
              <a:gd name="connsiteY76" fmla="*/ 622077 h 788557"/>
              <a:gd name="connsiteX77" fmla="*/ 796252 w 12191759"/>
              <a:gd name="connsiteY77" fmla="*/ 396269 h 788557"/>
              <a:gd name="connsiteX78" fmla="*/ 2099170 w 12191759"/>
              <a:gd name="connsiteY78" fmla="*/ 177413 h 788557"/>
              <a:gd name="connsiteX79" fmla="*/ 2135353 w 12191759"/>
              <a:gd name="connsiteY79" fmla="*/ 177413 h 788557"/>
              <a:gd name="connsiteX80" fmla="*/ 2135353 w 12191759"/>
              <a:gd name="connsiteY80" fmla="*/ 267041 h 788557"/>
              <a:gd name="connsiteX81" fmla="*/ 2100892 w 12191759"/>
              <a:gd name="connsiteY81" fmla="*/ 267041 h 788557"/>
              <a:gd name="connsiteX82" fmla="*/ 1983695 w 12191759"/>
              <a:gd name="connsiteY82" fmla="*/ 407528 h 788557"/>
              <a:gd name="connsiteX83" fmla="*/ 1983695 w 12191759"/>
              <a:gd name="connsiteY83" fmla="*/ 622106 h 788557"/>
              <a:gd name="connsiteX84" fmla="*/ 1891483 w 12191759"/>
              <a:gd name="connsiteY84" fmla="*/ 622106 h 788557"/>
              <a:gd name="connsiteX85" fmla="*/ 1891483 w 12191759"/>
              <a:gd name="connsiteY85" fmla="*/ 622076 h 788557"/>
              <a:gd name="connsiteX86" fmla="*/ 1891483 w 12191759"/>
              <a:gd name="connsiteY86" fmla="*/ 182582 h 788557"/>
              <a:gd name="connsiteX87" fmla="*/ 1980249 w 12191759"/>
              <a:gd name="connsiteY87" fmla="*/ 182582 h 788557"/>
              <a:gd name="connsiteX88" fmla="*/ 1980249 w 12191759"/>
              <a:gd name="connsiteY88" fmla="*/ 263595 h 788557"/>
              <a:gd name="connsiteX89" fmla="*/ 2099170 w 12191759"/>
              <a:gd name="connsiteY89" fmla="*/ 177413 h 788557"/>
              <a:gd name="connsiteX90" fmla="*/ 6272906 w 12191759"/>
              <a:gd name="connsiteY90" fmla="*/ 177383 h 788557"/>
              <a:gd name="connsiteX91" fmla="*/ 6309090 w 12191759"/>
              <a:gd name="connsiteY91" fmla="*/ 177383 h 788557"/>
              <a:gd name="connsiteX92" fmla="*/ 6309090 w 12191759"/>
              <a:gd name="connsiteY92" fmla="*/ 267011 h 788557"/>
              <a:gd name="connsiteX93" fmla="*/ 6274629 w 12191759"/>
              <a:gd name="connsiteY93" fmla="*/ 267011 h 788557"/>
              <a:gd name="connsiteX94" fmla="*/ 6157432 w 12191759"/>
              <a:gd name="connsiteY94" fmla="*/ 407498 h 788557"/>
              <a:gd name="connsiteX95" fmla="*/ 6157432 w 12191759"/>
              <a:gd name="connsiteY95" fmla="*/ 622076 h 788557"/>
              <a:gd name="connsiteX96" fmla="*/ 6065220 w 12191759"/>
              <a:gd name="connsiteY96" fmla="*/ 622076 h 788557"/>
              <a:gd name="connsiteX97" fmla="*/ 6065220 w 12191759"/>
              <a:gd name="connsiteY97" fmla="*/ 182552 h 788557"/>
              <a:gd name="connsiteX98" fmla="*/ 6153986 w 12191759"/>
              <a:gd name="connsiteY98" fmla="*/ 182552 h 788557"/>
              <a:gd name="connsiteX99" fmla="*/ 6153986 w 12191759"/>
              <a:gd name="connsiteY99" fmla="*/ 263565 h 788557"/>
              <a:gd name="connsiteX100" fmla="*/ 6272906 w 12191759"/>
              <a:gd name="connsiteY100" fmla="*/ 177383 h 788557"/>
              <a:gd name="connsiteX101" fmla="*/ 6546097 w 12191759"/>
              <a:gd name="connsiteY101" fmla="*/ 174829 h 788557"/>
              <a:gd name="connsiteX102" fmla="*/ 6746030 w 12191759"/>
              <a:gd name="connsiteY102" fmla="*/ 407499 h 788557"/>
              <a:gd name="connsiteX103" fmla="*/ 6746030 w 12191759"/>
              <a:gd name="connsiteY103" fmla="*/ 429898 h 788557"/>
              <a:gd name="connsiteX104" fmla="*/ 6422841 w 12191759"/>
              <a:gd name="connsiteY104" fmla="*/ 429898 h 788557"/>
              <a:gd name="connsiteX105" fmla="*/ 6547821 w 12191759"/>
              <a:gd name="connsiteY105" fmla="*/ 552264 h 788557"/>
              <a:gd name="connsiteX106" fmla="*/ 6650371 w 12191759"/>
              <a:gd name="connsiteY106" fmla="*/ 490205 h 788557"/>
              <a:gd name="connsiteX107" fmla="*/ 6742583 w 12191759"/>
              <a:gd name="connsiteY107" fmla="*/ 490205 h 788557"/>
              <a:gd name="connsiteX108" fmla="*/ 6546097 w 12191759"/>
              <a:gd name="connsiteY108" fmla="*/ 631524 h 788557"/>
              <a:gd name="connsiteX109" fmla="*/ 6546097 w 12191759"/>
              <a:gd name="connsiteY109" fmla="*/ 631553 h 788557"/>
              <a:gd name="connsiteX110" fmla="*/ 6332381 w 12191759"/>
              <a:gd name="connsiteY110" fmla="*/ 406637 h 788557"/>
              <a:gd name="connsiteX111" fmla="*/ 6546097 w 12191759"/>
              <a:gd name="connsiteY111" fmla="*/ 174829 h 788557"/>
              <a:gd name="connsiteX112" fmla="*/ 5768888 w 12191759"/>
              <a:gd name="connsiteY112" fmla="*/ 174799 h 788557"/>
              <a:gd name="connsiteX113" fmla="*/ 5985188 w 12191759"/>
              <a:gd name="connsiteY113" fmla="*/ 403191 h 788557"/>
              <a:gd name="connsiteX114" fmla="*/ 5768888 w 12191759"/>
              <a:gd name="connsiteY114" fmla="*/ 631553 h 788557"/>
              <a:gd name="connsiteX115" fmla="*/ 5552586 w 12191759"/>
              <a:gd name="connsiteY115" fmla="*/ 403191 h 788557"/>
              <a:gd name="connsiteX116" fmla="*/ 5768888 w 12191759"/>
              <a:gd name="connsiteY116" fmla="*/ 174799 h 788557"/>
              <a:gd name="connsiteX117" fmla="*/ 5298348 w 12191759"/>
              <a:gd name="connsiteY117" fmla="*/ 174799 h 788557"/>
              <a:gd name="connsiteX118" fmla="*/ 5493973 w 12191759"/>
              <a:gd name="connsiteY118" fmla="*/ 397992 h 788557"/>
              <a:gd name="connsiteX119" fmla="*/ 5294903 w 12191759"/>
              <a:gd name="connsiteY119" fmla="*/ 622076 h 788557"/>
              <a:gd name="connsiteX120" fmla="*/ 5153584 w 12191759"/>
              <a:gd name="connsiteY120" fmla="*/ 549679 h 788557"/>
              <a:gd name="connsiteX121" fmla="*/ 5153584 w 12191759"/>
              <a:gd name="connsiteY121" fmla="*/ 787548 h 788557"/>
              <a:gd name="connsiteX122" fmla="*/ 5061372 w 12191759"/>
              <a:gd name="connsiteY122" fmla="*/ 787548 h 788557"/>
              <a:gd name="connsiteX123" fmla="*/ 5061341 w 12191759"/>
              <a:gd name="connsiteY123" fmla="*/ 787548 h 788557"/>
              <a:gd name="connsiteX124" fmla="*/ 5061341 w 12191759"/>
              <a:gd name="connsiteY124" fmla="*/ 182553 h 788557"/>
              <a:gd name="connsiteX125" fmla="*/ 5150108 w 12191759"/>
              <a:gd name="connsiteY125" fmla="*/ 182553 h 788557"/>
              <a:gd name="connsiteX126" fmla="*/ 5150108 w 12191759"/>
              <a:gd name="connsiteY126" fmla="*/ 266150 h 788557"/>
              <a:gd name="connsiteX127" fmla="*/ 5298348 w 12191759"/>
              <a:gd name="connsiteY127" fmla="*/ 174799 h 788557"/>
              <a:gd name="connsiteX128" fmla="*/ 4765039 w 12191759"/>
              <a:gd name="connsiteY128" fmla="*/ 174799 h 788557"/>
              <a:gd name="connsiteX129" fmla="*/ 4981340 w 12191759"/>
              <a:gd name="connsiteY129" fmla="*/ 403191 h 788557"/>
              <a:gd name="connsiteX130" fmla="*/ 4765039 w 12191759"/>
              <a:gd name="connsiteY130" fmla="*/ 631553 h 788557"/>
              <a:gd name="connsiteX131" fmla="*/ 4548738 w 12191759"/>
              <a:gd name="connsiteY131" fmla="*/ 403191 h 788557"/>
              <a:gd name="connsiteX132" fmla="*/ 4765039 w 12191759"/>
              <a:gd name="connsiteY132" fmla="*/ 174799 h 788557"/>
              <a:gd name="connsiteX133" fmla="*/ 4323346 w 12191759"/>
              <a:gd name="connsiteY133" fmla="*/ 174799 h 788557"/>
              <a:gd name="connsiteX134" fmla="*/ 4473309 w 12191759"/>
              <a:gd name="connsiteY134" fmla="*/ 331625 h 788557"/>
              <a:gd name="connsiteX135" fmla="*/ 4473309 w 12191759"/>
              <a:gd name="connsiteY135" fmla="*/ 622047 h 788557"/>
              <a:gd name="connsiteX136" fmla="*/ 4381097 w 12191759"/>
              <a:gd name="connsiteY136" fmla="*/ 622047 h 788557"/>
              <a:gd name="connsiteX137" fmla="*/ 4381097 w 12191759"/>
              <a:gd name="connsiteY137" fmla="*/ 346271 h 788557"/>
              <a:gd name="connsiteX138" fmla="*/ 4293191 w 12191759"/>
              <a:gd name="connsiteY138" fmla="*/ 255782 h 788557"/>
              <a:gd name="connsiteX139" fmla="*/ 4176858 w 12191759"/>
              <a:gd name="connsiteY139" fmla="*/ 385901 h 788557"/>
              <a:gd name="connsiteX140" fmla="*/ 4176858 w 12191759"/>
              <a:gd name="connsiteY140" fmla="*/ 622047 h 788557"/>
              <a:gd name="connsiteX141" fmla="*/ 4084646 w 12191759"/>
              <a:gd name="connsiteY141" fmla="*/ 622047 h 788557"/>
              <a:gd name="connsiteX142" fmla="*/ 4084616 w 12191759"/>
              <a:gd name="connsiteY142" fmla="*/ 622076 h 788557"/>
              <a:gd name="connsiteX143" fmla="*/ 4084616 w 12191759"/>
              <a:gd name="connsiteY143" fmla="*/ 182553 h 788557"/>
              <a:gd name="connsiteX144" fmla="*/ 4173382 w 12191759"/>
              <a:gd name="connsiteY144" fmla="*/ 182553 h 788557"/>
              <a:gd name="connsiteX145" fmla="*/ 4173382 w 12191759"/>
              <a:gd name="connsiteY145" fmla="*/ 258396 h 788557"/>
              <a:gd name="connsiteX146" fmla="*/ 4323346 w 12191759"/>
              <a:gd name="connsiteY146" fmla="*/ 174799 h 788557"/>
              <a:gd name="connsiteX147" fmla="*/ 1595149 w 12191759"/>
              <a:gd name="connsiteY147" fmla="*/ 174769 h 788557"/>
              <a:gd name="connsiteX148" fmla="*/ 1811450 w 12191759"/>
              <a:gd name="connsiteY148" fmla="*/ 403161 h 788557"/>
              <a:gd name="connsiteX149" fmla="*/ 1595149 w 12191759"/>
              <a:gd name="connsiteY149" fmla="*/ 631553 h 788557"/>
              <a:gd name="connsiteX150" fmla="*/ 1378848 w 12191759"/>
              <a:gd name="connsiteY150" fmla="*/ 403161 h 788557"/>
              <a:gd name="connsiteX151" fmla="*/ 1595149 w 12191759"/>
              <a:gd name="connsiteY151" fmla="*/ 174769 h 788557"/>
              <a:gd name="connsiteX152" fmla="*/ 11184138 w 12191759"/>
              <a:gd name="connsiteY152" fmla="*/ 174086 h 788557"/>
              <a:gd name="connsiteX153" fmla="*/ 11276350 w 12191759"/>
              <a:gd name="connsiteY153" fmla="*/ 174086 h 788557"/>
              <a:gd name="connsiteX154" fmla="*/ 11276350 w 12191759"/>
              <a:gd name="connsiteY154" fmla="*/ 613610 h 788557"/>
              <a:gd name="connsiteX155" fmla="*/ 11184138 w 12191759"/>
              <a:gd name="connsiteY155" fmla="*/ 613610 h 788557"/>
              <a:gd name="connsiteX156" fmla="*/ 3804118 w 12191759"/>
              <a:gd name="connsiteY156" fmla="*/ 168590 h 788557"/>
              <a:gd name="connsiteX157" fmla="*/ 3979927 w 12191759"/>
              <a:gd name="connsiteY157" fmla="*/ 314246 h 788557"/>
              <a:gd name="connsiteX158" fmla="*/ 3979927 w 12191759"/>
              <a:gd name="connsiteY158" fmla="*/ 615867 h 788557"/>
              <a:gd name="connsiteX159" fmla="*/ 3893745 w 12191759"/>
              <a:gd name="connsiteY159" fmla="*/ 615867 h 788557"/>
              <a:gd name="connsiteX160" fmla="*/ 3893745 w 12191759"/>
              <a:gd name="connsiteY160" fmla="*/ 536578 h 788557"/>
              <a:gd name="connsiteX161" fmla="*/ 3736920 w 12191759"/>
              <a:gd name="connsiteY161" fmla="*/ 625344 h 788557"/>
              <a:gd name="connsiteX162" fmla="*/ 3736889 w 12191759"/>
              <a:gd name="connsiteY162" fmla="*/ 625344 h 788557"/>
              <a:gd name="connsiteX163" fmla="*/ 3591233 w 12191759"/>
              <a:gd name="connsiteY163" fmla="*/ 496086 h 788557"/>
              <a:gd name="connsiteX164" fmla="*/ 3731691 w 12191759"/>
              <a:gd name="connsiteY164" fmla="*/ 364214 h 788557"/>
              <a:gd name="connsiteX165" fmla="*/ 3829072 w 12191759"/>
              <a:gd name="connsiteY165" fmla="*/ 351292 h 788557"/>
              <a:gd name="connsiteX166" fmla="*/ 3887685 w 12191759"/>
              <a:gd name="connsiteY166" fmla="*/ 303017 h 788557"/>
              <a:gd name="connsiteX167" fmla="*/ 3800642 w 12191759"/>
              <a:gd name="connsiteY167" fmla="*/ 241849 h 788557"/>
              <a:gd name="connsiteX168" fmla="*/ 3692060 w 12191759"/>
              <a:gd name="connsiteY168" fmla="*/ 311662 h 788557"/>
              <a:gd name="connsiteX169" fmla="*/ 3600710 w 12191759"/>
              <a:gd name="connsiteY169" fmla="*/ 311662 h 788557"/>
              <a:gd name="connsiteX170" fmla="*/ 3804118 w 12191759"/>
              <a:gd name="connsiteY170" fmla="*/ 168590 h 788557"/>
              <a:gd name="connsiteX171" fmla="*/ 11566622 w 12191759"/>
              <a:gd name="connsiteY171" fmla="*/ 166332 h 788557"/>
              <a:gd name="connsiteX172" fmla="*/ 11766555 w 12191759"/>
              <a:gd name="connsiteY172" fmla="*/ 399032 h 788557"/>
              <a:gd name="connsiteX173" fmla="*/ 11766555 w 12191759"/>
              <a:gd name="connsiteY173" fmla="*/ 421431 h 788557"/>
              <a:gd name="connsiteX174" fmla="*/ 11443366 w 12191759"/>
              <a:gd name="connsiteY174" fmla="*/ 421431 h 788557"/>
              <a:gd name="connsiteX175" fmla="*/ 11568346 w 12191759"/>
              <a:gd name="connsiteY175" fmla="*/ 543797 h 788557"/>
              <a:gd name="connsiteX176" fmla="*/ 11670896 w 12191759"/>
              <a:gd name="connsiteY176" fmla="*/ 481767 h 788557"/>
              <a:gd name="connsiteX177" fmla="*/ 11763108 w 12191759"/>
              <a:gd name="connsiteY177" fmla="*/ 481767 h 788557"/>
              <a:gd name="connsiteX178" fmla="*/ 11566622 w 12191759"/>
              <a:gd name="connsiteY178" fmla="*/ 623086 h 788557"/>
              <a:gd name="connsiteX179" fmla="*/ 11352906 w 12191759"/>
              <a:gd name="connsiteY179" fmla="*/ 398170 h 788557"/>
              <a:gd name="connsiteX180" fmla="*/ 11566622 w 12191759"/>
              <a:gd name="connsiteY180" fmla="*/ 166332 h 788557"/>
              <a:gd name="connsiteX181" fmla="*/ 10851413 w 12191759"/>
              <a:gd name="connsiteY181" fmla="*/ 166332 h 788557"/>
              <a:gd name="connsiteX182" fmla="*/ 10991038 w 12191759"/>
              <a:gd name="connsiteY182" fmla="*/ 238729 h 788557"/>
              <a:gd name="connsiteX183" fmla="*/ 10991038 w 12191759"/>
              <a:gd name="connsiteY183" fmla="*/ 174086 h 788557"/>
              <a:gd name="connsiteX184" fmla="*/ 11081527 w 12191759"/>
              <a:gd name="connsiteY184" fmla="*/ 174086 h 788557"/>
              <a:gd name="connsiteX185" fmla="*/ 11081527 w 12191759"/>
              <a:gd name="connsiteY185" fmla="*/ 588625 h 788557"/>
              <a:gd name="connsiteX186" fmla="*/ 10868673 w 12191759"/>
              <a:gd name="connsiteY186" fmla="*/ 788557 h 788557"/>
              <a:gd name="connsiteX187" fmla="*/ 10659264 w 12191759"/>
              <a:gd name="connsiteY187" fmla="*/ 633424 h 788557"/>
              <a:gd name="connsiteX188" fmla="*/ 10752337 w 12191759"/>
              <a:gd name="connsiteY188" fmla="*/ 633424 h 788557"/>
              <a:gd name="connsiteX189" fmla="*/ 10869534 w 12191759"/>
              <a:gd name="connsiteY189" fmla="*/ 714437 h 788557"/>
              <a:gd name="connsiteX190" fmla="*/ 10991900 w 12191759"/>
              <a:gd name="connsiteY190" fmla="*/ 598102 h 788557"/>
              <a:gd name="connsiteX191" fmla="*/ 10991900 w 12191759"/>
              <a:gd name="connsiteY191" fmla="*/ 517089 h 788557"/>
              <a:gd name="connsiteX192" fmla="*/ 10844520 w 12191759"/>
              <a:gd name="connsiteY192" fmla="*/ 598964 h 788557"/>
              <a:gd name="connsiteX193" fmla="*/ 10648896 w 12191759"/>
              <a:gd name="connsiteY193" fmla="*/ 385247 h 788557"/>
              <a:gd name="connsiteX194" fmla="*/ 10851413 w 12191759"/>
              <a:gd name="connsiteY194" fmla="*/ 166332 h 788557"/>
              <a:gd name="connsiteX195" fmla="*/ 9254629 w 12191759"/>
              <a:gd name="connsiteY195" fmla="*/ 166332 h 788557"/>
              <a:gd name="connsiteX196" fmla="*/ 9404593 w 12191759"/>
              <a:gd name="connsiteY196" fmla="*/ 323188 h 788557"/>
              <a:gd name="connsiteX197" fmla="*/ 9404593 w 12191759"/>
              <a:gd name="connsiteY197" fmla="*/ 613609 h 788557"/>
              <a:gd name="connsiteX198" fmla="*/ 9312380 w 12191759"/>
              <a:gd name="connsiteY198" fmla="*/ 613609 h 788557"/>
              <a:gd name="connsiteX199" fmla="*/ 9312380 w 12191759"/>
              <a:gd name="connsiteY199" fmla="*/ 337834 h 788557"/>
              <a:gd name="connsiteX200" fmla="*/ 9224476 w 12191759"/>
              <a:gd name="connsiteY200" fmla="*/ 247345 h 788557"/>
              <a:gd name="connsiteX201" fmla="*/ 9108140 w 12191759"/>
              <a:gd name="connsiteY201" fmla="*/ 377494 h 788557"/>
              <a:gd name="connsiteX202" fmla="*/ 9108140 w 12191759"/>
              <a:gd name="connsiteY202" fmla="*/ 613639 h 788557"/>
              <a:gd name="connsiteX203" fmla="*/ 9015928 w 12191759"/>
              <a:gd name="connsiteY203" fmla="*/ 613639 h 788557"/>
              <a:gd name="connsiteX204" fmla="*/ 9015898 w 12191759"/>
              <a:gd name="connsiteY204" fmla="*/ 613609 h 788557"/>
              <a:gd name="connsiteX205" fmla="*/ 9015898 w 12191759"/>
              <a:gd name="connsiteY205" fmla="*/ 174086 h 788557"/>
              <a:gd name="connsiteX206" fmla="*/ 9104665 w 12191759"/>
              <a:gd name="connsiteY206" fmla="*/ 174086 h 788557"/>
              <a:gd name="connsiteX207" fmla="*/ 9104665 w 12191759"/>
              <a:gd name="connsiteY207" fmla="*/ 249929 h 788557"/>
              <a:gd name="connsiteX208" fmla="*/ 9254629 w 12191759"/>
              <a:gd name="connsiteY208" fmla="*/ 166332 h 788557"/>
              <a:gd name="connsiteX209" fmla="*/ 8250571 w 12191759"/>
              <a:gd name="connsiteY209" fmla="*/ 166332 h 788557"/>
              <a:gd name="connsiteX210" fmla="*/ 8441888 w 12191759"/>
              <a:gd name="connsiteY210" fmla="*/ 329219 h 788557"/>
              <a:gd name="connsiteX211" fmla="*/ 8347952 w 12191759"/>
              <a:gd name="connsiteY211" fmla="*/ 329219 h 788557"/>
              <a:gd name="connsiteX212" fmla="*/ 8250571 w 12191759"/>
              <a:gd name="connsiteY212" fmla="*/ 247345 h 788557"/>
              <a:gd name="connsiteX213" fmla="*/ 8127344 w 12191759"/>
              <a:gd name="connsiteY213" fmla="*/ 394724 h 788557"/>
              <a:gd name="connsiteX214" fmla="*/ 8247125 w 12191759"/>
              <a:gd name="connsiteY214" fmla="*/ 541242 h 788557"/>
              <a:gd name="connsiteX215" fmla="*/ 8347952 w 12191759"/>
              <a:gd name="connsiteY215" fmla="*/ 455922 h 788557"/>
              <a:gd name="connsiteX216" fmla="*/ 8441888 w 12191759"/>
              <a:gd name="connsiteY216" fmla="*/ 455922 h 788557"/>
              <a:gd name="connsiteX217" fmla="*/ 8242817 w 12191759"/>
              <a:gd name="connsiteY217" fmla="*/ 623116 h 788557"/>
              <a:gd name="connsiteX218" fmla="*/ 8242817 w 12191759"/>
              <a:gd name="connsiteY218" fmla="*/ 623086 h 788557"/>
              <a:gd name="connsiteX219" fmla="*/ 8033408 w 12191759"/>
              <a:gd name="connsiteY219" fmla="*/ 398170 h 788557"/>
              <a:gd name="connsiteX220" fmla="*/ 8250571 w 12191759"/>
              <a:gd name="connsiteY220" fmla="*/ 166332 h 788557"/>
              <a:gd name="connsiteX221" fmla="*/ 7784013 w 12191759"/>
              <a:gd name="connsiteY221" fmla="*/ 166332 h 788557"/>
              <a:gd name="connsiteX222" fmla="*/ 7983946 w 12191759"/>
              <a:gd name="connsiteY222" fmla="*/ 399032 h 788557"/>
              <a:gd name="connsiteX223" fmla="*/ 7983946 w 12191759"/>
              <a:gd name="connsiteY223" fmla="*/ 421431 h 788557"/>
              <a:gd name="connsiteX224" fmla="*/ 7660757 w 12191759"/>
              <a:gd name="connsiteY224" fmla="*/ 421431 h 788557"/>
              <a:gd name="connsiteX225" fmla="*/ 7785707 w 12191759"/>
              <a:gd name="connsiteY225" fmla="*/ 543797 h 788557"/>
              <a:gd name="connsiteX226" fmla="*/ 7888258 w 12191759"/>
              <a:gd name="connsiteY226" fmla="*/ 481767 h 788557"/>
              <a:gd name="connsiteX227" fmla="*/ 7980470 w 12191759"/>
              <a:gd name="connsiteY227" fmla="*/ 481767 h 788557"/>
              <a:gd name="connsiteX228" fmla="*/ 7852860 w 12191759"/>
              <a:gd name="connsiteY228" fmla="*/ 614215 h 788557"/>
              <a:gd name="connsiteX229" fmla="*/ 7784001 w 12191759"/>
              <a:gd name="connsiteY229" fmla="*/ 623084 h 788557"/>
              <a:gd name="connsiteX230" fmla="*/ 7698634 w 12191759"/>
              <a:gd name="connsiteY230" fmla="*/ 609027 h 788557"/>
              <a:gd name="connsiteX231" fmla="*/ 7570297 w 12191759"/>
              <a:gd name="connsiteY231" fmla="*/ 398170 h 788557"/>
              <a:gd name="connsiteX232" fmla="*/ 7784013 w 12191759"/>
              <a:gd name="connsiteY232" fmla="*/ 166332 h 788557"/>
              <a:gd name="connsiteX233" fmla="*/ 10380161 w 12191759"/>
              <a:gd name="connsiteY233" fmla="*/ 166303 h 788557"/>
              <a:gd name="connsiteX234" fmla="*/ 10596462 w 12191759"/>
              <a:gd name="connsiteY234" fmla="*/ 394695 h 788557"/>
              <a:gd name="connsiteX235" fmla="*/ 10380161 w 12191759"/>
              <a:gd name="connsiteY235" fmla="*/ 623087 h 788557"/>
              <a:gd name="connsiteX236" fmla="*/ 10163860 w 12191759"/>
              <a:gd name="connsiteY236" fmla="*/ 394695 h 788557"/>
              <a:gd name="connsiteX237" fmla="*/ 10380161 w 12191759"/>
              <a:gd name="connsiteY237" fmla="*/ 166303 h 788557"/>
              <a:gd name="connsiteX238" fmla="*/ 9696322 w 12191759"/>
              <a:gd name="connsiteY238" fmla="*/ 166303 h 788557"/>
              <a:gd name="connsiteX239" fmla="*/ 9912623 w 12191759"/>
              <a:gd name="connsiteY239" fmla="*/ 394695 h 788557"/>
              <a:gd name="connsiteX240" fmla="*/ 9696322 w 12191759"/>
              <a:gd name="connsiteY240" fmla="*/ 623087 h 788557"/>
              <a:gd name="connsiteX241" fmla="*/ 9480021 w 12191759"/>
              <a:gd name="connsiteY241" fmla="*/ 394695 h 788557"/>
              <a:gd name="connsiteX242" fmla="*/ 9696322 w 12191759"/>
              <a:gd name="connsiteY242" fmla="*/ 166303 h 788557"/>
              <a:gd name="connsiteX243" fmla="*/ 11996135 w 12191759"/>
              <a:gd name="connsiteY243" fmla="*/ 166273 h 788557"/>
              <a:gd name="connsiteX244" fmla="*/ 12183144 w 12191759"/>
              <a:gd name="connsiteY244" fmla="*/ 305899 h 788557"/>
              <a:gd name="connsiteX245" fmla="*/ 12090932 w 12191759"/>
              <a:gd name="connsiteY245" fmla="*/ 305899 h 788557"/>
              <a:gd name="connsiteX246" fmla="*/ 11992688 w 12191759"/>
              <a:gd name="connsiteY246" fmla="*/ 237809 h 788557"/>
              <a:gd name="connsiteX247" fmla="*/ 11910815 w 12191759"/>
              <a:gd name="connsiteY247" fmla="*/ 292114 h 788557"/>
              <a:gd name="connsiteX248" fmla="*/ 11989243 w 12191759"/>
              <a:gd name="connsiteY248" fmla="*/ 351559 h 788557"/>
              <a:gd name="connsiteX249" fmla="*/ 12050411 w 12191759"/>
              <a:gd name="connsiteY249" fmla="*/ 362759 h 788557"/>
              <a:gd name="connsiteX250" fmla="*/ 12191759 w 12191759"/>
              <a:gd name="connsiteY250" fmla="*/ 485986 h 788557"/>
              <a:gd name="connsiteX251" fmla="*/ 12014227 w 12191759"/>
              <a:gd name="connsiteY251" fmla="*/ 622997 h 788557"/>
              <a:gd name="connsiteX252" fmla="*/ 12014227 w 12191759"/>
              <a:gd name="connsiteY252" fmla="*/ 623087 h 788557"/>
              <a:gd name="connsiteX253" fmla="*/ 11811710 w 12191759"/>
              <a:gd name="connsiteY253" fmla="*/ 477430 h 788557"/>
              <a:gd name="connsiteX254" fmla="*/ 11904784 w 12191759"/>
              <a:gd name="connsiteY254" fmla="*/ 477430 h 788557"/>
              <a:gd name="connsiteX255" fmla="*/ 12017673 w 12191759"/>
              <a:gd name="connsiteY255" fmla="*/ 549828 h 788557"/>
              <a:gd name="connsiteX256" fmla="*/ 12102132 w 12191759"/>
              <a:gd name="connsiteY256" fmla="*/ 496384 h 788557"/>
              <a:gd name="connsiteX257" fmla="*/ 12021981 w 12191759"/>
              <a:gd name="connsiteY257" fmla="*/ 438632 h 788557"/>
              <a:gd name="connsiteX258" fmla="*/ 11962536 w 12191759"/>
              <a:gd name="connsiteY258" fmla="*/ 428294 h 788557"/>
              <a:gd name="connsiteX259" fmla="*/ 11822048 w 12191759"/>
              <a:gd name="connsiteY259" fmla="*/ 299006 h 788557"/>
              <a:gd name="connsiteX260" fmla="*/ 11996135 w 12191759"/>
              <a:gd name="connsiteY260" fmla="*/ 166273 h 788557"/>
              <a:gd name="connsiteX261" fmla="*/ 295591 w 12191759"/>
              <a:gd name="connsiteY261" fmla="*/ 92093 h 788557"/>
              <a:gd name="connsiteX262" fmla="*/ 97382 w 12191759"/>
              <a:gd name="connsiteY262" fmla="*/ 320455 h 788557"/>
              <a:gd name="connsiteX263" fmla="*/ 295591 w 12191759"/>
              <a:gd name="connsiteY263" fmla="*/ 549708 h 788557"/>
              <a:gd name="connsiteX264" fmla="*/ 494661 w 12191759"/>
              <a:gd name="connsiteY264" fmla="*/ 320455 h 788557"/>
              <a:gd name="connsiteX265" fmla="*/ 295591 w 12191759"/>
              <a:gd name="connsiteY265" fmla="*/ 92093 h 788557"/>
              <a:gd name="connsiteX266" fmla="*/ 3012054 w 12191759"/>
              <a:gd name="connsiteY266" fmla="*/ 18834 h 788557"/>
              <a:gd name="connsiteX267" fmla="*/ 3124942 w 12191759"/>
              <a:gd name="connsiteY267" fmla="*/ 18834 h 788557"/>
              <a:gd name="connsiteX268" fmla="*/ 3405887 w 12191759"/>
              <a:gd name="connsiteY268" fmla="*/ 477311 h 788557"/>
              <a:gd name="connsiteX269" fmla="*/ 3405887 w 12191759"/>
              <a:gd name="connsiteY269" fmla="*/ 18834 h 788557"/>
              <a:gd name="connsiteX270" fmla="*/ 3500684 w 12191759"/>
              <a:gd name="connsiteY270" fmla="*/ 18834 h 788557"/>
              <a:gd name="connsiteX271" fmla="*/ 3500684 w 12191759"/>
              <a:gd name="connsiteY271" fmla="*/ 622106 h 788557"/>
              <a:gd name="connsiteX272" fmla="*/ 3392103 w 12191759"/>
              <a:gd name="connsiteY272" fmla="*/ 622106 h 788557"/>
              <a:gd name="connsiteX273" fmla="*/ 3105988 w 12191759"/>
              <a:gd name="connsiteY273" fmla="*/ 158460 h 788557"/>
              <a:gd name="connsiteX274" fmla="*/ 3105988 w 12191759"/>
              <a:gd name="connsiteY274" fmla="*/ 622106 h 788557"/>
              <a:gd name="connsiteX275" fmla="*/ 3012054 w 12191759"/>
              <a:gd name="connsiteY275" fmla="*/ 622106 h 788557"/>
              <a:gd name="connsiteX276" fmla="*/ 3012054 w 12191759"/>
              <a:gd name="connsiteY276" fmla="*/ 622076 h 788557"/>
              <a:gd name="connsiteX277" fmla="*/ 7093222 w 12191759"/>
              <a:gd name="connsiteY277" fmla="*/ 10338 h 788557"/>
              <a:gd name="connsiteX278" fmla="*/ 7611055 w 12191759"/>
              <a:gd name="connsiteY278" fmla="*/ 10338 h 788557"/>
              <a:gd name="connsiteX279" fmla="*/ 7611055 w 12191759"/>
              <a:gd name="connsiteY279" fmla="*/ 99104 h 788557"/>
              <a:gd name="connsiteX280" fmla="*/ 7399537 w 12191759"/>
              <a:gd name="connsiteY280" fmla="*/ 99104 h 788557"/>
              <a:gd name="connsiteX281" fmla="*/ 7399537 w 12191759"/>
              <a:gd name="connsiteY281" fmla="*/ 613610 h 788557"/>
              <a:gd name="connsiteX282" fmla="*/ 7304740 w 12191759"/>
              <a:gd name="connsiteY282" fmla="*/ 613610 h 788557"/>
              <a:gd name="connsiteX283" fmla="*/ 7304740 w 12191759"/>
              <a:gd name="connsiteY283" fmla="*/ 99104 h 788557"/>
              <a:gd name="connsiteX284" fmla="*/ 7093222 w 12191759"/>
              <a:gd name="connsiteY284" fmla="*/ 99104 h 788557"/>
              <a:gd name="connsiteX285" fmla="*/ 2499062 w 12191759"/>
              <a:gd name="connsiteY285" fmla="*/ 9357 h 788557"/>
              <a:gd name="connsiteX286" fmla="*/ 2591275 w 12191759"/>
              <a:gd name="connsiteY286" fmla="*/ 9357 h 788557"/>
              <a:gd name="connsiteX287" fmla="*/ 2591275 w 12191759"/>
              <a:gd name="connsiteY287" fmla="*/ 622106 h 788557"/>
              <a:gd name="connsiteX288" fmla="*/ 2504233 w 12191759"/>
              <a:gd name="connsiteY288" fmla="*/ 622106 h 788557"/>
              <a:gd name="connsiteX289" fmla="*/ 2504233 w 12191759"/>
              <a:gd name="connsiteY289" fmla="*/ 541955 h 788557"/>
              <a:gd name="connsiteX290" fmla="*/ 2356853 w 12191759"/>
              <a:gd name="connsiteY290" fmla="*/ 631582 h 788557"/>
              <a:gd name="connsiteX291" fmla="*/ 2356853 w 12191759"/>
              <a:gd name="connsiteY291" fmla="*/ 631553 h 788557"/>
              <a:gd name="connsiteX292" fmla="*/ 2158643 w 12191759"/>
              <a:gd name="connsiteY292" fmla="*/ 403190 h 788557"/>
              <a:gd name="connsiteX293" fmla="*/ 2358576 w 12191759"/>
              <a:gd name="connsiteY293" fmla="*/ 174799 h 788557"/>
              <a:gd name="connsiteX294" fmla="*/ 2499062 w 12191759"/>
              <a:gd name="connsiteY294" fmla="*/ 248919 h 788557"/>
              <a:gd name="connsiteX295" fmla="*/ 1282477 w 12191759"/>
              <a:gd name="connsiteY295" fmla="*/ 9328 h 788557"/>
              <a:gd name="connsiteX296" fmla="*/ 1359182 w 12191759"/>
              <a:gd name="connsiteY296" fmla="*/ 9328 h 788557"/>
              <a:gd name="connsiteX297" fmla="*/ 1359182 w 12191759"/>
              <a:gd name="connsiteY297" fmla="*/ 87756 h 788557"/>
              <a:gd name="connsiteX298" fmla="*/ 1305738 w 12191759"/>
              <a:gd name="connsiteY298" fmla="*/ 87756 h 788557"/>
              <a:gd name="connsiteX299" fmla="*/ 1260077 w 12191759"/>
              <a:gd name="connsiteY299" fmla="*/ 136892 h 788557"/>
              <a:gd name="connsiteX300" fmla="*/ 1260077 w 12191759"/>
              <a:gd name="connsiteY300" fmla="*/ 182583 h 788557"/>
              <a:gd name="connsiteX301" fmla="*/ 1347982 w 12191759"/>
              <a:gd name="connsiteY301" fmla="*/ 182583 h 788557"/>
              <a:gd name="connsiteX302" fmla="*/ 1347982 w 12191759"/>
              <a:gd name="connsiteY302" fmla="*/ 263595 h 788557"/>
              <a:gd name="connsiteX303" fmla="*/ 1260077 w 12191759"/>
              <a:gd name="connsiteY303" fmla="*/ 263595 h 788557"/>
              <a:gd name="connsiteX304" fmla="*/ 1260077 w 12191759"/>
              <a:gd name="connsiteY304" fmla="*/ 622106 h 788557"/>
              <a:gd name="connsiteX305" fmla="*/ 1167865 w 12191759"/>
              <a:gd name="connsiteY305" fmla="*/ 622106 h 788557"/>
              <a:gd name="connsiteX306" fmla="*/ 1167865 w 12191759"/>
              <a:gd name="connsiteY306" fmla="*/ 622077 h 788557"/>
              <a:gd name="connsiteX307" fmla="*/ 1167865 w 12191759"/>
              <a:gd name="connsiteY307" fmla="*/ 263566 h 788557"/>
              <a:gd name="connsiteX308" fmla="*/ 1098052 w 12191759"/>
              <a:gd name="connsiteY308" fmla="*/ 263566 h 788557"/>
              <a:gd name="connsiteX309" fmla="*/ 1098052 w 12191759"/>
              <a:gd name="connsiteY309" fmla="*/ 182553 h 788557"/>
              <a:gd name="connsiteX310" fmla="*/ 1167865 w 12191759"/>
              <a:gd name="connsiteY310" fmla="*/ 182553 h 788557"/>
              <a:gd name="connsiteX311" fmla="*/ 1167865 w 12191759"/>
              <a:gd name="connsiteY311" fmla="*/ 132555 h 788557"/>
              <a:gd name="connsiteX312" fmla="*/ 1282477 w 12191759"/>
              <a:gd name="connsiteY312" fmla="*/ 9328 h 788557"/>
              <a:gd name="connsiteX313" fmla="*/ 295591 w 12191759"/>
              <a:gd name="connsiteY313" fmla="*/ 4188 h 788557"/>
              <a:gd name="connsiteX314" fmla="*/ 592043 w 12191759"/>
              <a:gd name="connsiteY314" fmla="*/ 320455 h 788557"/>
              <a:gd name="connsiteX315" fmla="*/ 295591 w 12191759"/>
              <a:gd name="connsiteY315" fmla="*/ 637613 h 788557"/>
              <a:gd name="connsiteX316" fmla="*/ 0 w 12191759"/>
              <a:gd name="connsiteY316" fmla="*/ 320455 h 788557"/>
              <a:gd name="connsiteX317" fmla="*/ 295591 w 12191759"/>
              <a:gd name="connsiteY317" fmla="*/ 4188 h 788557"/>
              <a:gd name="connsiteX318" fmla="*/ 9992625 w 12191759"/>
              <a:gd name="connsiteY318" fmla="*/ 861 h 788557"/>
              <a:gd name="connsiteX319" fmla="*/ 10084838 w 12191759"/>
              <a:gd name="connsiteY319" fmla="*/ 861 h 788557"/>
              <a:gd name="connsiteX320" fmla="*/ 10084838 w 12191759"/>
              <a:gd name="connsiteY320" fmla="*/ 613610 h 788557"/>
              <a:gd name="connsiteX321" fmla="*/ 9992625 w 12191759"/>
              <a:gd name="connsiteY321" fmla="*/ 613610 h 788557"/>
              <a:gd name="connsiteX322" fmla="*/ 8521653 w 12191759"/>
              <a:gd name="connsiteY322" fmla="*/ 861 h 788557"/>
              <a:gd name="connsiteX323" fmla="*/ 8613866 w 12191759"/>
              <a:gd name="connsiteY323" fmla="*/ 861 h 788557"/>
              <a:gd name="connsiteX324" fmla="*/ 8613866 w 12191759"/>
              <a:gd name="connsiteY324" fmla="*/ 246483 h 788557"/>
              <a:gd name="connsiteX325" fmla="*/ 8760384 w 12191759"/>
              <a:gd name="connsiteY325" fmla="*/ 166332 h 788557"/>
              <a:gd name="connsiteX326" fmla="*/ 8910348 w 12191759"/>
              <a:gd name="connsiteY326" fmla="*/ 323188 h 788557"/>
              <a:gd name="connsiteX327" fmla="*/ 8910348 w 12191759"/>
              <a:gd name="connsiteY327" fmla="*/ 613610 h 788557"/>
              <a:gd name="connsiteX328" fmla="*/ 8818135 w 12191759"/>
              <a:gd name="connsiteY328" fmla="*/ 613610 h 788557"/>
              <a:gd name="connsiteX329" fmla="*/ 8818135 w 12191759"/>
              <a:gd name="connsiteY329" fmla="*/ 337834 h 788557"/>
              <a:gd name="connsiteX330" fmla="*/ 8730230 w 12191759"/>
              <a:gd name="connsiteY330" fmla="*/ 247345 h 788557"/>
              <a:gd name="connsiteX331" fmla="*/ 8613895 w 12191759"/>
              <a:gd name="connsiteY331" fmla="*/ 377494 h 788557"/>
              <a:gd name="connsiteX332" fmla="*/ 8613895 w 12191759"/>
              <a:gd name="connsiteY332" fmla="*/ 613639 h 788557"/>
              <a:gd name="connsiteX333" fmla="*/ 8521683 w 12191759"/>
              <a:gd name="connsiteY333" fmla="*/ 613639 h 788557"/>
              <a:gd name="connsiteX334" fmla="*/ 8521653 w 12191759"/>
              <a:gd name="connsiteY334" fmla="*/ 613610 h 788557"/>
              <a:gd name="connsiteX335" fmla="*/ 11180692 w 12191759"/>
              <a:gd name="connsiteY335" fmla="*/ 0 h 788557"/>
              <a:gd name="connsiteX336" fmla="*/ 11278935 w 12191759"/>
              <a:gd name="connsiteY336" fmla="*/ 0 h 788557"/>
              <a:gd name="connsiteX337" fmla="*/ 11278935 w 12191759"/>
              <a:gd name="connsiteY337" fmla="*/ 100828 h 788557"/>
              <a:gd name="connsiteX338" fmla="*/ 11180692 w 12191759"/>
              <a:gd name="connsiteY338" fmla="*/ 100828 h 7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12191759" h="788557">
                <a:moveTo>
                  <a:pt x="7784001" y="623084"/>
                </a:moveTo>
                <a:lnTo>
                  <a:pt x="7784013" y="623086"/>
                </a:lnTo>
                <a:lnTo>
                  <a:pt x="7783984" y="623086"/>
                </a:lnTo>
                <a:close/>
                <a:moveTo>
                  <a:pt x="3887715" y="402181"/>
                </a:moveTo>
                <a:cubicBezTo>
                  <a:pt x="3871346" y="409073"/>
                  <a:pt x="3852363" y="413380"/>
                  <a:pt x="3819625" y="418550"/>
                </a:cubicBezTo>
                <a:lnTo>
                  <a:pt x="3761874" y="426303"/>
                </a:lnTo>
                <a:cubicBezTo>
                  <a:pt x="3736674" y="429534"/>
                  <a:pt x="3705642" y="436157"/>
                  <a:pt x="3691702" y="459633"/>
                </a:cubicBezTo>
                <a:lnTo>
                  <a:pt x="3684311" y="489210"/>
                </a:lnTo>
                <a:lnTo>
                  <a:pt x="3684307" y="489194"/>
                </a:lnTo>
                <a:lnTo>
                  <a:pt x="3684307" y="489224"/>
                </a:lnTo>
                <a:lnTo>
                  <a:pt x="3684311" y="489210"/>
                </a:lnTo>
                <a:lnTo>
                  <a:pt x="3689719" y="515071"/>
                </a:lnTo>
                <a:cubicBezTo>
                  <a:pt x="3700300" y="537129"/>
                  <a:pt x="3725668" y="547807"/>
                  <a:pt x="3759289" y="547807"/>
                </a:cubicBezTo>
                <a:cubicBezTo>
                  <a:pt x="3831687" y="547807"/>
                  <a:pt x="3887715" y="501285"/>
                  <a:pt x="3887715" y="429749"/>
                </a:cubicBezTo>
                <a:close/>
                <a:moveTo>
                  <a:pt x="5277642" y="261010"/>
                </a:moveTo>
                <a:cubicBezTo>
                  <a:pt x="5207860" y="261010"/>
                  <a:pt x="5152693" y="301502"/>
                  <a:pt x="5152693" y="398022"/>
                </a:cubicBezTo>
                <a:cubicBezTo>
                  <a:pt x="5152693" y="495403"/>
                  <a:pt x="5209583" y="537647"/>
                  <a:pt x="5277642" y="537647"/>
                </a:cubicBezTo>
                <a:cubicBezTo>
                  <a:pt x="5345703" y="537647"/>
                  <a:pt x="5400009" y="495403"/>
                  <a:pt x="5400009" y="398022"/>
                </a:cubicBezTo>
                <a:cubicBezTo>
                  <a:pt x="5400009" y="300640"/>
                  <a:pt x="5347426" y="261010"/>
                  <a:pt x="5277642" y="261010"/>
                </a:cubicBezTo>
                <a:close/>
                <a:moveTo>
                  <a:pt x="5768888" y="260981"/>
                </a:moveTo>
                <a:cubicBezTo>
                  <a:pt x="5696490" y="260981"/>
                  <a:pt x="5646521" y="308364"/>
                  <a:pt x="5646521" y="403191"/>
                </a:cubicBezTo>
                <a:cubicBezTo>
                  <a:pt x="5646521" y="497126"/>
                  <a:pt x="5696520" y="545371"/>
                  <a:pt x="5768888" y="545371"/>
                </a:cubicBezTo>
                <a:cubicBezTo>
                  <a:pt x="5841255" y="545371"/>
                  <a:pt x="5891253" y="497126"/>
                  <a:pt x="5891253" y="403191"/>
                </a:cubicBezTo>
                <a:cubicBezTo>
                  <a:pt x="5891253" y="309256"/>
                  <a:pt x="5841285" y="260981"/>
                  <a:pt x="5768888" y="260981"/>
                </a:cubicBezTo>
                <a:close/>
                <a:moveTo>
                  <a:pt x="4765009" y="260981"/>
                </a:moveTo>
                <a:cubicBezTo>
                  <a:pt x="4692641" y="260981"/>
                  <a:pt x="4642644" y="308364"/>
                  <a:pt x="4642644" y="403191"/>
                </a:cubicBezTo>
                <a:cubicBezTo>
                  <a:pt x="4642644" y="497126"/>
                  <a:pt x="4692641" y="545371"/>
                  <a:pt x="4765009" y="545371"/>
                </a:cubicBezTo>
                <a:cubicBezTo>
                  <a:pt x="4837377" y="545371"/>
                  <a:pt x="4887374" y="497126"/>
                  <a:pt x="4887374" y="403191"/>
                </a:cubicBezTo>
                <a:cubicBezTo>
                  <a:pt x="4887374" y="309256"/>
                  <a:pt x="4837377" y="260981"/>
                  <a:pt x="4765009" y="260981"/>
                </a:cubicBezTo>
                <a:close/>
                <a:moveTo>
                  <a:pt x="1595149" y="260980"/>
                </a:moveTo>
                <a:cubicBezTo>
                  <a:pt x="1522752" y="260980"/>
                  <a:pt x="1472783" y="308394"/>
                  <a:pt x="1472783" y="403191"/>
                </a:cubicBezTo>
                <a:cubicBezTo>
                  <a:pt x="1472783" y="497126"/>
                  <a:pt x="1522781" y="545401"/>
                  <a:pt x="1595149" y="545401"/>
                </a:cubicBezTo>
                <a:cubicBezTo>
                  <a:pt x="1667517" y="545401"/>
                  <a:pt x="1717515" y="497126"/>
                  <a:pt x="1717515" y="403191"/>
                </a:cubicBezTo>
                <a:cubicBezTo>
                  <a:pt x="1717515" y="309255"/>
                  <a:pt x="1667546" y="260980"/>
                  <a:pt x="1595149" y="260980"/>
                </a:cubicBezTo>
                <a:close/>
                <a:moveTo>
                  <a:pt x="2374944" y="257534"/>
                </a:moveTo>
                <a:cubicBezTo>
                  <a:pt x="2290456" y="257534"/>
                  <a:pt x="2252578" y="322178"/>
                  <a:pt x="2252578" y="401467"/>
                </a:cubicBezTo>
                <a:cubicBezTo>
                  <a:pt x="2252578" y="482480"/>
                  <a:pt x="2290486" y="547124"/>
                  <a:pt x="2374084" y="547124"/>
                </a:cubicBezTo>
                <a:cubicBezTo>
                  <a:pt x="2457680" y="547124"/>
                  <a:pt x="2499924" y="480757"/>
                  <a:pt x="2499924" y="399744"/>
                </a:cubicBezTo>
                <a:cubicBezTo>
                  <a:pt x="2499924" y="318732"/>
                  <a:pt x="2459432" y="257534"/>
                  <a:pt x="2374944" y="257534"/>
                </a:cubicBezTo>
                <a:close/>
                <a:moveTo>
                  <a:pt x="6546127" y="253227"/>
                </a:moveTo>
                <a:cubicBezTo>
                  <a:pt x="6477176" y="253227"/>
                  <a:pt x="6438407" y="292857"/>
                  <a:pt x="6426346" y="357501"/>
                </a:cubicBezTo>
                <a:lnTo>
                  <a:pt x="6653847" y="357501"/>
                </a:lnTo>
                <a:cubicBezTo>
                  <a:pt x="6647816" y="293719"/>
                  <a:pt x="6615078" y="253227"/>
                  <a:pt x="6546127" y="253227"/>
                </a:cubicBezTo>
                <a:close/>
                <a:moveTo>
                  <a:pt x="10380161" y="252514"/>
                </a:moveTo>
                <a:cubicBezTo>
                  <a:pt x="10307793" y="252514"/>
                  <a:pt x="10257795" y="299898"/>
                  <a:pt x="10257795" y="394695"/>
                </a:cubicBezTo>
                <a:cubicBezTo>
                  <a:pt x="10257795" y="488630"/>
                  <a:pt x="10307763" y="536905"/>
                  <a:pt x="10380161" y="536905"/>
                </a:cubicBezTo>
                <a:cubicBezTo>
                  <a:pt x="10452558" y="536905"/>
                  <a:pt x="10502527" y="488630"/>
                  <a:pt x="10502527" y="394695"/>
                </a:cubicBezTo>
                <a:cubicBezTo>
                  <a:pt x="10502527" y="300760"/>
                  <a:pt x="10452529" y="252514"/>
                  <a:pt x="10380161" y="252514"/>
                </a:cubicBezTo>
                <a:close/>
                <a:moveTo>
                  <a:pt x="9696292" y="252514"/>
                </a:moveTo>
                <a:cubicBezTo>
                  <a:pt x="9623895" y="252514"/>
                  <a:pt x="9573926" y="299898"/>
                  <a:pt x="9573926" y="394695"/>
                </a:cubicBezTo>
                <a:cubicBezTo>
                  <a:pt x="9573926" y="488630"/>
                  <a:pt x="9623924" y="536905"/>
                  <a:pt x="9696292" y="536905"/>
                </a:cubicBezTo>
                <a:cubicBezTo>
                  <a:pt x="9768660" y="536905"/>
                  <a:pt x="9818658" y="488630"/>
                  <a:pt x="9818658" y="394695"/>
                </a:cubicBezTo>
                <a:cubicBezTo>
                  <a:pt x="9818658" y="300760"/>
                  <a:pt x="9768690" y="252514"/>
                  <a:pt x="9696292" y="252514"/>
                </a:cubicBezTo>
                <a:close/>
                <a:moveTo>
                  <a:pt x="10867811" y="249929"/>
                </a:moveTo>
                <a:cubicBezTo>
                  <a:pt x="10802306" y="249929"/>
                  <a:pt x="10742861" y="292144"/>
                  <a:pt x="10742861" y="386079"/>
                </a:cubicBezTo>
                <a:cubicBezTo>
                  <a:pt x="10742861" y="476568"/>
                  <a:pt x="10798890" y="519674"/>
                  <a:pt x="10865226" y="519674"/>
                </a:cubicBezTo>
                <a:cubicBezTo>
                  <a:pt x="10928147" y="519674"/>
                  <a:pt x="10989345" y="481767"/>
                  <a:pt x="10989345" y="386079"/>
                </a:cubicBezTo>
                <a:cubicBezTo>
                  <a:pt x="10989345" y="290391"/>
                  <a:pt x="10933317" y="249929"/>
                  <a:pt x="10867811" y="249929"/>
                </a:cubicBezTo>
                <a:close/>
                <a:moveTo>
                  <a:pt x="11566652" y="244760"/>
                </a:moveTo>
                <a:cubicBezTo>
                  <a:pt x="11497701" y="244760"/>
                  <a:pt x="11458932" y="284390"/>
                  <a:pt x="11446871" y="349034"/>
                </a:cubicBezTo>
                <a:lnTo>
                  <a:pt x="11674372" y="349034"/>
                </a:lnTo>
                <a:cubicBezTo>
                  <a:pt x="11668341" y="285251"/>
                  <a:pt x="11635603" y="244760"/>
                  <a:pt x="11566652" y="244760"/>
                </a:cubicBezTo>
                <a:close/>
                <a:moveTo>
                  <a:pt x="7784043" y="244760"/>
                </a:moveTo>
                <a:cubicBezTo>
                  <a:pt x="7715092" y="244760"/>
                  <a:pt x="7676323" y="284390"/>
                  <a:pt x="7664262" y="349034"/>
                </a:cubicBezTo>
                <a:lnTo>
                  <a:pt x="7891763" y="349034"/>
                </a:lnTo>
                <a:cubicBezTo>
                  <a:pt x="7885732" y="285251"/>
                  <a:pt x="7852994" y="244760"/>
                  <a:pt x="7784043" y="244760"/>
                </a:cubicBezTo>
                <a:close/>
                <a:moveTo>
                  <a:pt x="633365" y="182553"/>
                </a:moveTo>
                <a:lnTo>
                  <a:pt x="747116" y="182553"/>
                </a:lnTo>
                <a:lnTo>
                  <a:pt x="851389" y="326486"/>
                </a:lnTo>
                <a:lnTo>
                  <a:pt x="955663" y="182553"/>
                </a:lnTo>
                <a:lnTo>
                  <a:pt x="1069413" y="182553"/>
                </a:lnTo>
                <a:lnTo>
                  <a:pt x="906527" y="396269"/>
                </a:lnTo>
                <a:lnTo>
                  <a:pt x="1078029" y="622077"/>
                </a:lnTo>
                <a:lnTo>
                  <a:pt x="963417" y="622077"/>
                </a:lnTo>
                <a:lnTo>
                  <a:pt x="851389" y="466944"/>
                </a:lnTo>
                <a:lnTo>
                  <a:pt x="739362" y="622077"/>
                </a:lnTo>
                <a:lnTo>
                  <a:pt x="624750" y="622077"/>
                </a:lnTo>
                <a:lnTo>
                  <a:pt x="796252" y="396269"/>
                </a:lnTo>
                <a:close/>
                <a:moveTo>
                  <a:pt x="2099170" y="177413"/>
                </a:moveTo>
                <a:lnTo>
                  <a:pt x="2135353" y="177413"/>
                </a:lnTo>
                <a:lnTo>
                  <a:pt x="2135353" y="267041"/>
                </a:lnTo>
                <a:lnTo>
                  <a:pt x="2100892" y="267041"/>
                </a:lnTo>
                <a:cubicBezTo>
                  <a:pt x="2013849" y="267041"/>
                  <a:pt x="1983695" y="322208"/>
                  <a:pt x="1983695" y="407528"/>
                </a:cubicBezTo>
                <a:lnTo>
                  <a:pt x="1983695" y="622106"/>
                </a:lnTo>
                <a:lnTo>
                  <a:pt x="1891483" y="622106"/>
                </a:lnTo>
                <a:lnTo>
                  <a:pt x="1891483" y="622076"/>
                </a:lnTo>
                <a:lnTo>
                  <a:pt x="1891483" y="182582"/>
                </a:lnTo>
                <a:lnTo>
                  <a:pt x="1980249" y="182582"/>
                </a:lnTo>
                <a:lnTo>
                  <a:pt x="1980249" y="263595"/>
                </a:lnTo>
                <a:cubicBezTo>
                  <a:pt x="1997480" y="211012"/>
                  <a:pt x="2037139" y="177413"/>
                  <a:pt x="2099170" y="177413"/>
                </a:cubicBezTo>
                <a:close/>
                <a:moveTo>
                  <a:pt x="6272906" y="177383"/>
                </a:moveTo>
                <a:lnTo>
                  <a:pt x="6309090" y="177383"/>
                </a:lnTo>
                <a:lnTo>
                  <a:pt x="6309090" y="267011"/>
                </a:lnTo>
                <a:lnTo>
                  <a:pt x="6274629" y="267011"/>
                </a:lnTo>
                <a:cubicBezTo>
                  <a:pt x="6187586" y="267011"/>
                  <a:pt x="6157432" y="322178"/>
                  <a:pt x="6157432" y="407498"/>
                </a:cubicBezTo>
                <a:lnTo>
                  <a:pt x="6157432" y="622076"/>
                </a:lnTo>
                <a:lnTo>
                  <a:pt x="6065220" y="622076"/>
                </a:lnTo>
                <a:lnTo>
                  <a:pt x="6065220" y="182552"/>
                </a:lnTo>
                <a:lnTo>
                  <a:pt x="6153986" y="182552"/>
                </a:lnTo>
                <a:lnTo>
                  <a:pt x="6153986" y="263565"/>
                </a:lnTo>
                <a:cubicBezTo>
                  <a:pt x="6171217" y="210982"/>
                  <a:pt x="6210876" y="177383"/>
                  <a:pt x="6272906" y="177383"/>
                </a:cubicBezTo>
                <a:close/>
                <a:moveTo>
                  <a:pt x="6546097" y="174829"/>
                </a:moveTo>
                <a:cubicBezTo>
                  <a:pt x="6680524" y="174829"/>
                  <a:pt x="6746030" y="272210"/>
                  <a:pt x="6746030" y="407499"/>
                </a:cubicBezTo>
                <a:lnTo>
                  <a:pt x="6746030" y="429898"/>
                </a:lnTo>
                <a:lnTo>
                  <a:pt x="6422841" y="429898"/>
                </a:lnTo>
                <a:cubicBezTo>
                  <a:pt x="6430594" y="512634"/>
                  <a:pt x="6474561" y="552264"/>
                  <a:pt x="6547821" y="552264"/>
                </a:cubicBezTo>
                <a:cubicBezTo>
                  <a:pt x="6600403" y="552264"/>
                  <a:pt x="6632279" y="531587"/>
                  <a:pt x="6650371" y="490205"/>
                </a:cubicBezTo>
                <a:lnTo>
                  <a:pt x="6742583" y="490205"/>
                </a:lnTo>
                <a:cubicBezTo>
                  <a:pt x="6716738" y="584140"/>
                  <a:pt x="6645202" y="631524"/>
                  <a:pt x="6546097" y="631524"/>
                </a:cubicBezTo>
                <a:lnTo>
                  <a:pt x="6546097" y="631553"/>
                </a:lnTo>
                <a:cubicBezTo>
                  <a:pt x="6422841" y="631553"/>
                  <a:pt x="6332381" y="556572"/>
                  <a:pt x="6332381" y="406637"/>
                </a:cubicBezTo>
                <a:cubicBezTo>
                  <a:pt x="6332381" y="272210"/>
                  <a:pt x="6411670" y="174829"/>
                  <a:pt x="6546097" y="174829"/>
                </a:cubicBezTo>
                <a:close/>
                <a:moveTo>
                  <a:pt x="5768888" y="174799"/>
                </a:moveTo>
                <a:cubicBezTo>
                  <a:pt x="5898146" y="174799"/>
                  <a:pt x="5985188" y="260981"/>
                  <a:pt x="5985188" y="403191"/>
                </a:cubicBezTo>
                <a:cubicBezTo>
                  <a:pt x="5985188" y="545401"/>
                  <a:pt x="5898146" y="631553"/>
                  <a:pt x="5768888" y="631553"/>
                </a:cubicBezTo>
                <a:cubicBezTo>
                  <a:pt x="5639630" y="631553"/>
                  <a:pt x="5552586" y="545371"/>
                  <a:pt x="5552586" y="403191"/>
                </a:cubicBezTo>
                <a:cubicBezTo>
                  <a:pt x="5552586" y="261010"/>
                  <a:pt x="5639630" y="174799"/>
                  <a:pt x="5768888" y="174799"/>
                </a:cubicBezTo>
                <a:close/>
                <a:moveTo>
                  <a:pt x="5298348" y="174799"/>
                </a:moveTo>
                <a:cubicBezTo>
                  <a:pt x="5405208" y="174799"/>
                  <a:pt x="5493973" y="246335"/>
                  <a:pt x="5493973" y="397992"/>
                </a:cubicBezTo>
                <a:cubicBezTo>
                  <a:pt x="5493973" y="549649"/>
                  <a:pt x="5403485" y="622076"/>
                  <a:pt x="5294903" y="622076"/>
                </a:cubicBezTo>
                <a:cubicBezTo>
                  <a:pt x="5219921" y="622076"/>
                  <a:pt x="5176845" y="588447"/>
                  <a:pt x="5153584" y="549679"/>
                </a:cubicBezTo>
                <a:lnTo>
                  <a:pt x="5153584" y="787548"/>
                </a:lnTo>
                <a:lnTo>
                  <a:pt x="5061372" y="787548"/>
                </a:lnTo>
                <a:lnTo>
                  <a:pt x="5061341" y="787548"/>
                </a:lnTo>
                <a:lnTo>
                  <a:pt x="5061341" y="182553"/>
                </a:lnTo>
                <a:lnTo>
                  <a:pt x="5150108" y="182553"/>
                </a:lnTo>
                <a:lnTo>
                  <a:pt x="5150108" y="266150"/>
                </a:lnTo>
                <a:cubicBezTo>
                  <a:pt x="5171646" y="211844"/>
                  <a:pt x="5223366" y="174799"/>
                  <a:pt x="5298348" y="174799"/>
                </a:cubicBezTo>
                <a:close/>
                <a:moveTo>
                  <a:pt x="4765039" y="174799"/>
                </a:moveTo>
                <a:cubicBezTo>
                  <a:pt x="4894297" y="174799"/>
                  <a:pt x="4981340" y="260981"/>
                  <a:pt x="4981340" y="403191"/>
                </a:cubicBezTo>
                <a:cubicBezTo>
                  <a:pt x="4981340" y="545401"/>
                  <a:pt x="4894297" y="631553"/>
                  <a:pt x="4765039" y="631553"/>
                </a:cubicBezTo>
                <a:cubicBezTo>
                  <a:pt x="4635751" y="631553"/>
                  <a:pt x="4548738" y="545371"/>
                  <a:pt x="4548738" y="403191"/>
                </a:cubicBezTo>
                <a:cubicBezTo>
                  <a:pt x="4548738" y="261010"/>
                  <a:pt x="4635781" y="174799"/>
                  <a:pt x="4765039" y="174799"/>
                </a:cubicBezTo>
                <a:close/>
                <a:moveTo>
                  <a:pt x="4323346" y="174799"/>
                </a:moveTo>
                <a:cubicBezTo>
                  <a:pt x="4423310" y="174799"/>
                  <a:pt x="4473309" y="233412"/>
                  <a:pt x="4473309" y="331625"/>
                </a:cubicBezTo>
                <a:lnTo>
                  <a:pt x="4473309" y="622047"/>
                </a:lnTo>
                <a:lnTo>
                  <a:pt x="4381097" y="622047"/>
                </a:lnTo>
                <a:lnTo>
                  <a:pt x="4381097" y="346271"/>
                </a:lnTo>
                <a:cubicBezTo>
                  <a:pt x="4381097" y="285965"/>
                  <a:pt x="4344883" y="255782"/>
                  <a:pt x="4293191" y="255782"/>
                </a:cubicBezTo>
                <a:cubicBezTo>
                  <a:pt x="4227686" y="255782"/>
                  <a:pt x="4176858" y="303165"/>
                  <a:pt x="4176858" y="385901"/>
                </a:cubicBezTo>
                <a:lnTo>
                  <a:pt x="4176858" y="622047"/>
                </a:lnTo>
                <a:lnTo>
                  <a:pt x="4084646" y="622047"/>
                </a:lnTo>
                <a:lnTo>
                  <a:pt x="4084616" y="622076"/>
                </a:lnTo>
                <a:lnTo>
                  <a:pt x="4084616" y="182553"/>
                </a:lnTo>
                <a:lnTo>
                  <a:pt x="4173382" y="182553"/>
                </a:lnTo>
                <a:lnTo>
                  <a:pt x="4173382" y="258396"/>
                </a:lnTo>
                <a:cubicBezTo>
                  <a:pt x="4200088" y="205814"/>
                  <a:pt x="4251809" y="174799"/>
                  <a:pt x="4323346" y="174799"/>
                </a:cubicBezTo>
                <a:close/>
                <a:moveTo>
                  <a:pt x="1595149" y="174769"/>
                </a:moveTo>
                <a:cubicBezTo>
                  <a:pt x="1724407" y="174769"/>
                  <a:pt x="1811450" y="260951"/>
                  <a:pt x="1811450" y="403161"/>
                </a:cubicBezTo>
                <a:cubicBezTo>
                  <a:pt x="1811450" y="545371"/>
                  <a:pt x="1724407" y="631553"/>
                  <a:pt x="1595149" y="631553"/>
                </a:cubicBezTo>
                <a:cubicBezTo>
                  <a:pt x="1465891" y="631553"/>
                  <a:pt x="1378848" y="545371"/>
                  <a:pt x="1378848" y="403161"/>
                </a:cubicBezTo>
                <a:cubicBezTo>
                  <a:pt x="1378848" y="260951"/>
                  <a:pt x="1465891" y="174769"/>
                  <a:pt x="1595149" y="174769"/>
                </a:cubicBezTo>
                <a:close/>
                <a:moveTo>
                  <a:pt x="11184138" y="174086"/>
                </a:moveTo>
                <a:lnTo>
                  <a:pt x="11276350" y="174086"/>
                </a:lnTo>
                <a:lnTo>
                  <a:pt x="11276350" y="613610"/>
                </a:lnTo>
                <a:lnTo>
                  <a:pt x="11184138" y="613610"/>
                </a:lnTo>
                <a:close/>
                <a:moveTo>
                  <a:pt x="3804118" y="168590"/>
                </a:moveTo>
                <a:cubicBezTo>
                  <a:pt x="3918759" y="168590"/>
                  <a:pt x="3979927" y="215142"/>
                  <a:pt x="3979927" y="314246"/>
                </a:cubicBezTo>
                <a:lnTo>
                  <a:pt x="3979927" y="615867"/>
                </a:lnTo>
                <a:lnTo>
                  <a:pt x="3893745" y="615867"/>
                </a:lnTo>
                <a:lnTo>
                  <a:pt x="3893745" y="536578"/>
                </a:lnTo>
                <a:cubicBezTo>
                  <a:pt x="3865314" y="590883"/>
                  <a:pt x="3812733" y="625344"/>
                  <a:pt x="3736920" y="625344"/>
                </a:cubicBezTo>
                <a:lnTo>
                  <a:pt x="3736889" y="625344"/>
                </a:lnTo>
                <a:cubicBezTo>
                  <a:pt x="3653292" y="625344"/>
                  <a:pt x="3591233" y="580545"/>
                  <a:pt x="3591233" y="496086"/>
                </a:cubicBezTo>
                <a:cubicBezTo>
                  <a:pt x="3591233" y="403013"/>
                  <a:pt x="3663630" y="373691"/>
                  <a:pt x="3731691" y="364214"/>
                </a:cubicBezTo>
                <a:lnTo>
                  <a:pt x="3829072" y="351292"/>
                </a:lnTo>
                <a:cubicBezTo>
                  <a:pt x="3860978" y="346984"/>
                  <a:pt x="3887685" y="339230"/>
                  <a:pt x="3887685" y="303017"/>
                </a:cubicBezTo>
                <a:cubicBezTo>
                  <a:pt x="3887685" y="263387"/>
                  <a:pt x="3859255" y="241849"/>
                  <a:pt x="3800642" y="241849"/>
                </a:cubicBezTo>
                <a:cubicBezTo>
                  <a:pt x="3734275" y="241849"/>
                  <a:pt x="3700676" y="267695"/>
                  <a:pt x="3692060" y="311662"/>
                </a:cubicBezTo>
                <a:lnTo>
                  <a:pt x="3600710" y="311662"/>
                </a:lnTo>
                <a:cubicBezTo>
                  <a:pt x="3614495" y="214280"/>
                  <a:pt x="3689477" y="168590"/>
                  <a:pt x="3804118" y="168590"/>
                </a:cubicBezTo>
                <a:close/>
                <a:moveTo>
                  <a:pt x="11566622" y="166332"/>
                </a:moveTo>
                <a:cubicBezTo>
                  <a:pt x="11701049" y="166332"/>
                  <a:pt x="11766555" y="263713"/>
                  <a:pt x="11766555" y="399032"/>
                </a:cubicBezTo>
                <a:lnTo>
                  <a:pt x="11766555" y="421431"/>
                </a:lnTo>
                <a:lnTo>
                  <a:pt x="11443366" y="421431"/>
                </a:lnTo>
                <a:cubicBezTo>
                  <a:pt x="11451120" y="504167"/>
                  <a:pt x="11495086" y="543797"/>
                  <a:pt x="11568346" y="543797"/>
                </a:cubicBezTo>
                <a:cubicBezTo>
                  <a:pt x="11620898" y="543797"/>
                  <a:pt x="11652804" y="523120"/>
                  <a:pt x="11670896" y="481767"/>
                </a:cubicBezTo>
                <a:lnTo>
                  <a:pt x="11763108" y="481767"/>
                </a:lnTo>
                <a:cubicBezTo>
                  <a:pt x="11737263" y="575703"/>
                  <a:pt x="11665727" y="623086"/>
                  <a:pt x="11566622" y="623086"/>
                </a:cubicBezTo>
                <a:cubicBezTo>
                  <a:pt x="11443395" y="623086"/>
                  <a:pt x="11352906" y="548104"/>
                  <a:pt x="11352906" y="398170"/>
                </a:cubicBezTo>
                <a:cubicBezTo>
                  <a:pt x="11352906" y="263743"/>
                  <a:pt x="11432195" y="166332"/>
                  <a:pt x="11566622" y="166332"/>
                </a:cubicBezTo>
                <a:close/>
                <a:moveTo>
                  <a:pt x="10851413" y="166332"/>
                </a:moveTo>
                <a:cubicBezTo>
                  <a:pt x="10922949" y="166332"/>
                  <a:pt x="10969470" y="199961"/>
                  <a:pt x="10991038" y="238729"/>
                </a:cubicBezTo>
                <a:lnTo>
                  <a:pt x="10991038" y="174086"/>
                </a:lnTo>
                <a:lnTo>
                  <a:pt x="11081527" y="174086"/>
                </a:lnTo>
                <a:lnTo>
                  <a:pt x="11081527" y="588625"/>
                </a:lnTo>
                <a:cubicBezTo>
                  <a:pt x="11081527" y="724775"/>
                  <a:pt x="10989315" y="788557"/>
                  <a:pt x="10868673" y="788557"/>
                </a:cubicBezTo>
                <a:cubicBezTo>
                  <a:pt x="10758338" y="788557"/>
                  <a:pt x="10671325" y="733390"/>
                  <a:pt x="10659264" y="633424"/>
                </a:cubicBezTo>
                <a:lnTo>
                  <a:pt x="10752337" y="633424"/>
                </a:lnTo>
                <a:cubicBezTo>
                  <a:pt x="10759230" y="680838"/>
                  <a:pt x="10797137" y="714437"/>
                  <a:pt x="10869534" y="714437"/>
                </a:cubicBezTo>
                <a:cubicBezTo>
                  <a:pt x="10947101" y="714437"/>
                  <a:pt x="10991900" y="677362"/>
                  <a:pt x="10991900" y="598102"/>
                </a:cubicBezTo>
                <a:lnTo>
                  <a:pt x="10991900" y="517089"/>
                </a:lnTo>
                <a:cubicBezTo>
                  <a:pt x="10965193" y="571395"/>
                  <a:pt x="10907441" y="598964"/>
                  <a:pt x="10844520" y="598964"/>
                </a:cubicBezTo>
                <a:cubicBezTo>
                  <a:pt x="10741109" y="598964"/>
                  <a:pt x="10648896" y="530012"/>
                  <a:pt x="10648896" y="385247"/>
                </a:cubicBezTo>
                <a:cubicBezTo>
                  <a:pt x="10648896" y="240482"/>
                  <a:pt x="10745416" y="166332"/>
                  <a:pt x="10851413" y="166332"/>
                </a:cubicBezTo>
                <a:close/>
                <a:moveTo>
                  <a:pt x="9254629" y="166332"/>
                </a:moveTo>
                <a:cubicBezTo>
                  <a:pt x="9354594" y="166332"/>
                  <a:pt x="9404593" y="224945"/>
                  <a:pt x="9404593" y="323188"/>
                </a:cubicBezTo>
                <a:lnTo>
                  <a:pt x="9404593" y="613609"/>
                </a:lnTo>
                <a:lnTo>
                  <a:pt x="9312380" y="613609"/>
                </a:lnTo>
                <a:lnTo>
                  <a:pt x="9312380" y="337834"/>
                </a:lnTo>
                <a:cubicBezTo>
                  <a:pt x="9312380" y="277527"/>
                  <a:pt x="9276196" y="247345"/>
                  <a:pt x="9224476" y="247345"/>
                </a:cubicBezTo>
                <a:cubicBezTo>
                  <a:pt x="9158970" y="247345"/>
                  <a:pt x="9108140" y="294758"/>
                  <a:pt x="9108140" y="377494"/>
                </a:cubicBezTo>
                <a:lnTo>
                  <a:pt x="9108140" y="613639"/>
                </a:lnTo>
                <a:lnTo>
                  <a:pt x="9015928" y="613639"/>
                </a:lnTo>
                <a:lnTo>
                  <a:pt x="9015898" y="613609"/>
                </a:lnTo>
                <a:lnTo>
                  <a:pt x="9015898" y="174086"/>
                </a:lnTo>
                <a:lnTo>
                  <a:pt x="9104665" y="174086"/>
                </a:lnTo>
                <a:lnTo>
                  <a:pt x="9104665" y="249929"/>
                </a:lnTo>
                <a:cubicBezTo>
                  <a:pt x="9131372" y="197347"/>
                  <a:pt x="9183092" y="166332"/>
                  <a:pt x="9254629" y="166332"/>
                </a:cubicBezTo>
                <a:close/>
                <a:moveTo>
                  <a:pt x="8250571" y="166332"/>
                </a:moveTo>
                <a:cubicBezTo>
                  <a:pt x="8361736" y="166332"/>
                  <a:pt x="8435857" y="227530"/>
                  <a:pt x="8441888" y="329219"/>
                </a:cubicBezTo>
                <a:lnTo>
                  <a:pt x="8347952" y="329219"/>
                </a:lnTo>
                <a:cubicBezTo>
                  <a:pt x="8344506" y="275775"/>
                  <a:pt x="8306600" y="247345"/>
                  <a:pt x="8250571" y="247345"/>
                </a:cubicBezTo>
                <a:cubicBezTo>
                  <a:pt x="8161804" y="247345"/>
                  <a:pt x="8127344" y="311988"/>
                  <a:pt x="8127344" y="394724"/>
                </a:cubicBezTo>
                <a:cubicBezTo>
                  <a:pt x="8127344" y="477460"/>
                  <a:pt x="8162666" y="541242"/>
                  <a:pt x="8247125" y="541242"/>
                </a:cubicBezTo>
                <a:cubicBezTo>
                  <a:pt x="8306600" y="541242"/>
                  <a:pt x="8342783" y="511950"/>
                  <a:pt x="8347952" y="455922"/>
                </a:cubicBezTo>
                <a:lnTo>
                  <a:pt x="8441888" y="455922"/>
                </a:lnTo>
                <a:cubicBezTo>
                  <a:pt x="8434134" y="559334"/>
                  <a:pt x="8355706" y="623116"/>
                  <a:pt x="8242817" y="623116"/>
                </a:cubicBezTo>
                <a:lnTo>
                  <a:pt x="8242817" y="623086"/>
                </a:lnTo>
                <a:cubicBezTo>
                  <a:pt x="8100637" y="623086"/>
                  <a:pt x="8033408" y="521397"/>
                  <a:pt x="8033408" y="398170"/>
                </a:cubicBezTo>
                <a:cubicBezTo>
                  <a:pt x="8033408" y="274943"/>
                  <a:pt x="8106667" y="166332"/>
                  <a:pt x="8250571" y="166332"/>
                </a:cubicBezTo>
                <a:close/>
                <a:moveTo>
                  <a:pt x="7784013" y="166332"/>
                </a:moveTo>
                <a:cubicBezTo>
                  <a:pt x="7918440" y="166332"/>
                  <a:pt x="7983946" y="263713"/>
                  <a:pt x="7983946" y="399032"/>
                </a:cubicBezTo>
                <a:lnTo>
                  <a:pt x="7983946" y="421431"/>
                </a:lnTo>
                <a:lnTo>
                  <a:pt x="7660757" y="421431"/>
                </a:lnTo>
                <a:cubicBezTo>
                  <a:pt x="7668511" y="504167"/>
                  <a:pt x="7712477" y="543797"/>
                  <a:pt x="7785707" y="543797"/>
                </a:cubicBezTo>
                <a:cubicBezTo>
                  <a:pt x="7838289" y="543797"/>
                  <a:pt x="7870165" y="523120"/>
                  <a:pt x="7888258" y="481767"/>
                </a:cubicBezTo>
                <a:lnTo>
                  <a:pt x="7980470" y="481767"/>
                </a:lnTo>
                <a:cubicBezTo>
                  <a:pt x="7961086" y="552219"/>
                  <a:pt x="7916001" y="596485"/>
                  <a:pt x="7852860" y="614215"/>
                </a:cubicBezTo>
                <a:lnTo>
                  <a:pt x="7784001" y="623084"/>
                </a:lnTo>
                <a:lnTo>
                  <a:pt x="7698634" y="609027"/>
                </a:lnTo>
                <a:cubicBezTo>
                  <a:pt x="7621197" y="580911"/>
                  <a:pt x="7570297" y="510621"/>
                  <a:pt x="7570297" y="398170"/>
                </a:cubicBezTo>
                <a:cubicBezTo>
                  <a:pt x="7570297" y="263743"/>
                  <a:pt x="7649586" y="166332"/>
                  <a:pt x="7784013" y="166332"/>
                </a:cubicBezTo>
                <a:close/>
                <a:moveTo>
                  <a:pt x="10380161" y="166303"/>
                </a:moveTo>
                <a:cubicBezTo>
                  <a:pt x="10509419" y="166303"/>
                  <a:pt x="10596462" y="252485"/>
                  <a:pt x="10596462" y="394695"/>
                </a:cubicBezTo>
                <a:cubicBezTo>
                  <a:pt x="10596462" y="536905"/>
                  <a:pt x="10509419" y="623087"/>
                  <a:pt x="10380161" y="623087"/>
                </a:cubicBezTo>
                <a:cubicBezTo>
                  <a:pt x="10250874" y="623087"/>
                  <a:pt x="10163860" y="536905"/>
                  <a:pt x="10163860" y="394695"/>
                </a:cubicBezTo>
                <a:cubicBezTo>
                  <a:pt x="10163860" y="252485"/>
                  <a:pt x="10250903" y="166303"/>
                  <a:pt x="10380161" y="166303"/>
                </a:cubicBezTo>
                <a:close/>
                <a:moveTo>
                  <a:pt x="9696322" y="166303"/>
                </a:moveTo>
                <a:cubicBezTo>
                  <a:pt x="9825579" y="166303"/>
                  <a:pt x="9912623" y="252485"/>
                  <a:pt x="9912623" y="394695"/>
                </a:cubicBezTo>
                <a:cubicBezTo>
                  <a:pt x="9912623" y="536905"/>
                  <a:pt x="9825579" y="623087"/>
                  <a:pt x="9696322" y="623087"/>
                </a:cubicBezTo>
                <a:cubicBezTo>
                  <a:pt x="9567064" y="623087"/>
                  <a:pt x="9480021" y="536905"/>
                  <a:pt x="9480021" y="394695"/>
                </a:cubicBezTo>
                <a:cubicBezTo>
                  <a:pt x="9480021" y="252485"/>
                  <a:pt x="9567064" y="166303"/>
                  <a:pt x="9696322" y="166303"/>
                </a:cubicBezTo>
                <a:close/>
                <a:moveTo>
                  <a:pt x="11996135" y="166273"/>
                </a:moveTo>
                <a:cubicBezTo>
                  <a:pt x="12101270" y="166273"/>
                  <a:pt x="12174529" y="213686"/>
                  <a:pt x="12183144" y="305899"/>
                </a:cubicBezTo>
                <a:lnTo>
                  <a:pt x="12090932" y="305899"/>
                </a:lnTo>
                <a:cubicBezTo>
                  <a:pt x="12085763" y="258485"/>
                  <a:pt x="12047856" y="237809"/>
                  <a:pt x="11992688" y="237809"/>
                </a:cubicBezTo>
                <a:cubicBezTo>
                  <a:pt x="11937522" y="237809"/>
                  <a:pt x="11910815" y="257624"/>
                  <a:pt x="11910815" y="292114"/>
                </a:cubicBezTo>
                <a:cubicBezTo>
                  <a:pt x="11910815" y="330883"/>
                  <a:pt x="11943553" y="342974"/>
                  <a:pt x="11989243" y="351559"/>
                </a:cubicBezTo>
                <a:lnTo>
                  <a:pt x="12050411" y="362759"/>
                </a:lnTo>
                <a:cubicBezTo>
                  <a:pt x="12121085" y="375682"/>
                  <a:pt x="12191759" y="398111"/>
                  <a:pt x="12191759" y="485986"/>
                </a:cubicBezTo>
                <a:cubicBezTo>
                  <a:pt x="12191759" y="579060"/>
                  <a:pt x="12112470" y="622997"/>
                  <a:pt x="12014227" y="622997"/>
                </a:cubicBezTo>
                <a:lnTo>
                  <a:pt x="12014227" y="623087"/>
                </a:lnTo>
                <a:cubicBezTo>
                  <a:pt x="11915984" y="623087"/>
                  <a:pt x="11822048" y="580011"/>
                  <a:pt x="11811710" y="477430"/>
                </a:cubicBezTo>
                <a:lnTo>
                  <a:pt x="11904784" y="477430"/>
                </a:lnTo>
                <a:cubicBezTo>
                  <a:pt x="11914261" y="529151"/>
                  <a:pt x="11959951" y="549828"/>
                  <a:pt x="12017673" y="549828"/>
                </a:cubicBezTo>
                <a:cubicBezTo>
                  <a:pt x="12070255" y="549828"/>
                  <a:pt x="12102132" y="533459"/>
                  <a:pt x="12102132" y="496384"/>
                </a:cubicBezTo>
                <a:cubicBezTo>
                  <a:pt x="12102132" y="459309"/>
                  <a:pt x="12068532" y="447247"/>
                  <a:pt x="12021981" y="438632"/>
                </a:cubicBezTo>
                <a:lnTo>
                  <a:pt x="11962536" y="428294"/>
                </a:lnTo>
                <a:cubicBezTo>
                  <a:pt x="11892723" y="415371"/>
                  <a:pt x="11822048" y="389525"/>
                  <a:pt x="11822048" y="299006"/>
                </a:cubicBezTo>
                <a:cubicBezTo>
                  <a:pt x="11822048" y="208487"/>
                  <a:pt x="11890999" y="166273"/>
                  <a:pt x="11996135" y="166273"/>
                </a:cubicBezTo>
                <a:close/>
                <a:moveTo>
                  <a:pt x="295591" y="92093"/>
                </a:moveTo>
                <a:cubicBezTo>
                  <a:pt x="161996" y="92093"/>
                  <a:pt x="97382" y="192920"/>
                  <a:pt x="97382" y="320455"/>
                </a:cubicBezTo>
                <a:cubicBezTo>
                  <a:pt x="97382" y="447990"/>
                  <a:pt x="162887" y="549708"/>
                  <a:pt x="295591" y="549708"/>
                </a:cubicBezTo>
                <a:cubicBezTo>
                  <a:pt x="428295" y="549708"/>
                  <a:pt x="494661" y="448019"/>
                  <a:pt x="494661" y="320455"/>
                </a:cubicBezTo>
                <a:cubicBezTo>
                  <a:pt x="494661" y="192891"/>
                  <a:pt x="429186" y="92093"/>
                  <a:pt x="295591" y="92093"/>
                </a:cubicBezTo>
                <a:close/>
                <a:moveTo>
                  <a:pt x="3012054" y="18834"/>
                </a:moveTo>
                <a:lnTo>
                  <a:pt x="3124942" y="18834"/>
                </a:lnTo>
                <a:lnTo>
                  <a:pt x="3405887" y="477311"/>
                </a:lnTo>
                <a:lnTo>
                  <a:pt x="3405887" y="18834"/>
                </a:lnTo>
                <a:lnTo>
                  <a:pt x="3500684" y="18834"/>
                </a:lnTo>
                <a:lnTo>
                  <a:pt x="3500684" y="622106"/>
                </a:lnTo>
                <a:lnTo>
                  <a:pt x="3392103" y="622106"/>
                </a:lnTo>
                <a:lnTo>
                  <a:pt x="3105988" y="158460"/>
                </a:lnTo>
                <a:lnTo>
                  <a:pt x="3105988" y="622106"/>
                </a:lnTo>
                <a:lnTo>
                  <a:pt x="3012054" y="622106"/>
                </a:lnTo>
                <a:lnTo>
                  <a:pt x="3012054" y="622076"/>
                </a:lnTo>
                <a:close/>
                <a:moveTo>
                  <a:pt x="7093222" y="10338"/>
                </a:moveTo>
                <a:lnTo>
                  <a:pt x="7611055" y="10338"/>
                </a:lnTo>
                <a:lnTo>
                  <a:pt x="7611055" y="99104"/>
                </a:lnTo>
                <a:lnTo>
                  <a:pt x="7399537" y="99104"/>
                </a:lnTo>
                <a:lnTo>
                  <a:pt x="7399537" y="613610"/>
                </a:lnTo>
                <a:lnTo>
                  <a:pt x="7304740" y="613610"/>
                </a:lnTo>
                <a:lnTo>
                  <a:pt x="7304740" y="99104"/>
                </a:lnTo>
                <a:lnTo>
                  <a:pt x="7093222" y="99104"/>
                </a:lnTo>
                <a:close/>
                <a:moveTo>
                  <a:pt x="2499062" y="9357"/>
                </a:moveTo>
                <a:lnTo>
                  <a:pt x="2591275" y="9357"/>
                </a:lnTo>
                <a:lnTo>
                  <a:pt x="2591275" y="622106"/>
                </a:lnTo>
                <a:lnTo>
                  <a:pt x="2504233" y="622106"/>
                </a:lnTo>
                <a:lnTo>
                  <a:pt x="2504233" y="541955"/>
                </a:lnTo>
                <a:cubicBezTo>
                  <a:pt x="2484417" y="591091"/>
                  <a:pt x="2439588" y="631582"/>
                  <a:pt x="2356853" y="631582"/>
                </a:cubicBezTo>
                <a:lnTo>
                  <a:pt x="2356853" y="631553"/>
                </a:lnTo>
                <a:cubicBezTo>
                  <a:pt x="2226703" y="631553"/>
                  <a:pt x="2158643" y="529864"/>
                  <a:pt x="2158643" y="403190"/>
                </a:cubicBezTo>
                <a:cubicBezTo>
                  <a:pt x="2158643" y="276517"/>
                  <a:pt x="2227594" y="174799"/>
                  <a:pt x="2358576" y="174799"/>
                </a:cubicBezTo>
                <a:cubicBezTo>
                  <a:pt x="2428388" y="174799"/>
                  <a:pt x="2475773" y="204090"/>
                  <a:pt x="2499062" y="248919"/>
                </a:cubicBezTo>
                <a:close/>
                <a:moveTo>
                  <a:pt x="1282477" y="9328"/>
                </a:moveTo>
                <a:lnTo>
                  <a:pt x="1359182" y="9328"/>
                </a:lnTo>
                <a:lnTo>
                  <a:pt x="1359182" y="87756"/>
                </a:lnTo>
                <a:lnTo>
                  <a:pt x="1305738" y="87756"/>
                </a:lnTo>
                <a:cubicBezTo>
                  <a:pt x="1271277" y="87756"/>
                  <a:pt x="1260077" y="102402"/>
                  <a:pt x="1260077" y="136892"/>
                </a:cubicBezTo>
                <a:lnTo>
                  <a:pt x="1260077" y="182583"/>
                </a:lnTo>
                <a:lnTo>
                  <a:pt x="1347982" y="182583"/>
                </a:lnTo>
                <a:lnTo>
                  <a:pt x="1347982" y="263595"/>
                </a:lnTo>
                <a:lnTo>
                  <a:pt x="1260077" y="263595"/>
                </a:lnTo>
                <a:lnTo>
                  <a:pt x="1260077" y="622106"/>
                </a:lnTo>
                <a:lnTo>
                  <a:pt x="1167865" y="622106"/>
                </a:lnTo>
                <a:lnTo>
                  <a:pt x="1167865" y="622077"/>
                </a:lnTo>
                <a:lnTo>
                  <a:pt x="1167865" y="263566"/>
                </a:lnTo>
                <a:lnTo>
                  <a:pt x="1098052" y="263566"/>
                </a:lnTo>
                <a:lnTo>
                  <a:pt x="1098052" y="182553"/>
                </a:lnTo>
                <a:lnTo>
                  <a:pt x="1167865" y="182553"/>
                </a:lnTo>
                <a:lnTo>
                  <a:pt x="1167865" y="132555"/>
                </a:lnTo>
                <a:cubicBezTo>
                  <a:pt x="1167865" y="48096"/>
                  <a:pt x="1207495" y="9328"/>
                  <a:pt x="1282477" y="9328"/>
                </a:cubicBezTo>
                <a:close/>
                <a:moveTo>
                  <a:pt x="295591" y="4188"/>
                </a:moveTo>
                <a:cubicBezTo>
                  <a:pt x="488631" y="4188"/>
                  <a:pt x="592043" y="150706"/>
                  <a:pt x="592043" y="320455"/>
                </a:cubicBezTo>
                <a:cubicBezTo>
                  <a:pt x="592043" y="490204"/>
                  <a:pt x="489492" y="637613"/>
                  <a:pt x="295591" y="637613"/>
                </a:cubicBezTo>
                <a:cubicBezTo>
                  <a:pt x="102551" y="637613"/>
                  <a:pt x="0" y="490234"/>
                  <a:pt x="0" y="320455"/>
                </a:cubicBezTo>
                <a:cubicBezTo>
                  <a:pt x="0" y="150676"/>
                  <a:pt x="102551" y="4188"/>
                  <a:pt x="295591" y="4188"/>
                </a:cubicBezTo>
                <a:close/>
                <a:moveTo>
                  <a:pt x="9992625" y="861"/>
                </a:moveTo>
                <a:lnTo>
                  <a:pt x="10084838" y="861"/>
                </a:lnTo>
                <a:lnTo>
                  <a:pt x="10084838" y="613610"/>
                </a:lnTo>
                <a:lnTo>
                  <a:pt x="9992625" y="613610"/>
                </a:lnTo>
                <a:close/>
                <a:moveTo>
                  <a:pt x="8521653" y="861"/>
                </a:moveTo>
                <a:lnTo>
                  <a:pt x="8613866" y="861"/>
                </a:lnTo>
                <a:lnTo>
                  <a:pt x="8613866" y="246483"/>
                </a:lnTo>
                <a:cubicBezTo>
                  <a:pt x="8640573" y="195654"/>
                  <a:pt x="8690571" y="166332"/>
                  <a:pt x="8760384" y="166332"/>
                </a:cubicBezTo>
                <a:cubicBezTo>
                  <a:pt x="8860349" y="166332"/>
                  <a:pt x="8910348" y="224945"/>
                  <a:pt x="8910348" y="323188"/>
                </a:cubicBezTo>
                <a:lnTo>
                  <a:pt x="8910348" y="613610"/>
                </a:lnTo>
                <a:lnTo>
                  <a:pt x="8818135" y="613610"/>
                </a:lnTo>
                <a:lnTo>
                  <a:pt x="8818135" y="337834"/>
                </a:lnTo>
                <a:cubicBezTo>
                  <a:pt x="8818135" y="277528"/>
                  <a:pt x="8781922" y="247345"/>
                  <a:pt x="8730230" y="247345"/>
                </a:cubicBezTo>
                <a:cubicBezTo>
                  <a:pt x="8664725" y="247345"/>
                  <a:pt x="8613895" y="294758"/>
                  <a:pt x="8613895" y="377494"/>
                </a:cubicBezTo>
                <a:lnTo>
                  <a:pt x="8613895" y="613639"/>
                </a:lnTo>
                <a:lnTo>
                  <a:pt x="8521683" y="613639"/>
                </a:lnTo>
                <a:lnTo>
                  <a:pt x="8521653" y="613610"/>
                </a:lnTo>
                <a:close/>
                <a:moveTo>
                  <a:pt x="11180692" y="0"/>
                </a:moveTo>
                <a:lnTo>
                  <a:pt x="11278935" y="0"/>
                </a:lnTo>
                <a:lnTo>
                  <a:pt x="11278935" y="100828"/>
                </a:lnTo>
                <a:lnTo>
                  <a:pt x="11180692" y="100828"/>
                </a:lnTo>
                <a:close/>
              </a:path>
            </a:pathLst>
          </a:custGeom>
          <a:solidFill>
            <a:schemeClr val="tx1"/>
          </a:solidFill>
          <a:ln w="2971"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4CBC55D6-2288-6E00-D7E2-4E3D17FB20AB}"/>
              </a:ext>
            </a:extLst>
          </p:cNvPr>
          <p:cNvSpPr>
            <a:spLocks noGrp="1"/>
          </p:cNvSpPr>
          <p:nvPr>
            <p:ph type="title"/>
          </p:nvPr>
        </p:nvSpPr>
        <p:spPr>
          <a:xfrm>
            <a:off x="524176" y="843561"/>
            <a:ext cx="9000000" cy="387798"/>
          </a:xfrm>
          <a:prstGeom prst="rect">
            <a:avLst/>
          </a:prstGeom>
        </p:spPr>
        <p:txBody>
          <a:bodyPr vert="horz" lIns="0" tIns="0" rIns="0" bIns="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F01F2D36-FE38-1066-4A7C-F8041BF330F1}"/>
              </a:ext>
            </a:extLst>
          </p:cNvPr>
          <p:cNvSpPr>
            <a:spLocks noGrp="1"/>
          </p:cNvSpPr>
          <p:nvPr>
            <p:ph type="body" idx="1"/>
          </p:nvPr>
        </p:nvSpPr>
        <p:spPr>
          <a:xfrm>
            <a:off x="524177" y="1971043"/>
            <a:ext cx="9000000" cy="1415772"/>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8486295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888" r:id="rId9"/>
    <p:sldLayoutId id="2147483913"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3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09" rtl="0" eaLnBrk="1" latinLnBrk="0" hangingPunct="1">
        <a:lnSpc>
          <a:spcPct val="90000"/>
        </a:lnSpc>
        <a:spcBef>
          <a:spcPts val="600"/>
        </a:spcBef>
        <a:buNone/>
        <a:defRPr sz="2800" b="0" kern="1200">
          <a:solidFill>
            <a:schemeClr val="tx1"/>
          </a:solidFill>
          <a:latin typeface="+mj-lt"/>
          <a:ea typeface="Noto Sans Light" panose="020B0502040504020204" pitchFamily="34" charset="0"/>
          <a:cs typeface="+mj-cs"/>
        </a:defRPr>
      </a:lvl1pPr>
    </p:titleStyle>
    <p:bodyStyle>
      <a:lvl1pPr marL="0" indent="0" algn="l" defTabSz="914309" rtl="0" eaLnBrk="1" latinLnBrk="0" hangingPunct="1">
        <a:lnSpc>
          <a:spcPct val="90000"/>
        </a:lnSpc>
        <a:spcBef>
          <a:spcPts val="600"/>
        </a:spcBef>
        <a:buClr>
          <a:schemeClr val="accent1"/>
        </a:buClr>
        <a:buFont typeface="Arial" panose="020B0604020202020204" pitchFamily="34" charset="0"/>
        <a:buNone/>
        <a:defRPr sz="1600" kern="1200">
          <a:solidFill>
            <a:schemeClr val="tx1"/>
          </a:solidFill>
          <a:latin typeface="+mn-lt"/>
          <a:ea typeface="Noto Sans Light" panose="020B0502040504020204" pitchFamily="34" charset="0"/>
          <a:cs typeface="+mn-cs"/>
        </a:defRPr>
      </a:lvl1pPr>
      <a:lvl2pPr marL="180000" indent="-180000" algn="l" defTabSz="914309"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Noto Sans Light" panose="020B0502040504020204" pitchFamily="34" charset="0"/>
          <a:cs typeface="+mn-cs"/>
        </a:defRPr>
      </a:lvl2pPr>
      <a:lvl3pPr marL="36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3pPr>
      <a:lvl4pPr marL="54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4pPr>
      <a:lvl5pPr marL="720000" indent="-180000" algn="l" defTabSz="914309" rtl="0" eaLnBrk="1" latinLnBrk="0" hangingPunct="1">
        <a:lnSpc>
          <a:spcPct val="90000"/>
        </a:lnSpc>
        <a:spcBef>
          <a:spcPts val="600"/>
        </a:spcBef>
        <a:buClr>
          <a:schemeClr val="accent1"/>
        </a:buClr>
        <a:buFont typeface="Noto Sans Light" panose="020B0502040504020204" pitchFamily="34" charset="0"/>
        <a:buChar char="-"/>
        <a:defRPr sz="1600" kern="1200">
          <a:solidFill>
            <a:schemeClr val="tx1"/>
          </a:solidFill>
          <a:latin typeface="+mn-lt"/>
          <a:ea typeface="Noto Sans Light" panose="020B0502040504020204" pitchFamily="34" charset="0"/>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325" userDrawn="1">
          <p15:clr>
            <a:srgbClr val="F26B43"/>
          </p15:clr>
        </p15:guide>
        <p15:guide id="36" pos="7355" userDrawn="1">
          <p15:clr>
            <a:srgbClr val="F26B43"/>
          </p15:clr>
        </p15:guide>
        <p15:guide id="39" orient="horz" pos="527" userDrawn="1">
          <p15:clr>
            <a:srgbClr val="F26B43"/>
          </p15:clr>
        </p15:guide>
        <p15:guide id="4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7DDDB-9E35-5270-AA4C-559699539174}"/>
              </a:ext>
            </a:extLst>
          </p:cNvPr>
          <p:cNvSpPr>
            <a:spLocks noGrp="1"/>
          </p:cNvSpPr>
          <p:nvPr>
            <p:ph type="title"/>
          </p:nvPr>
        </p:nvSpPr>
        <p:spPr>
          <a:xfrm>
            <a:off x="524177" y="2867790"/>
            <a:ext cx="8102237" cy="553998"/>
          </a:xfrm>
        </p:spPr>
        <p:txBody>
          <a:bodyPr/>
          <a:lstStyle/>
          <a:p>
            <a:r>
              <a:rPr lang="en-GB" dirty="0"/>
              <a:t>London Calling 2026</a:t>
            </a:r>
          </a:p>
        </p:txBody>
      </p:sp>
      <p:sp>
        <p:nvSpPr>
          <p:cNvPr id="2" name="Title 2">
            <a:extLst>
              <a:ext uri="{FF2B5EF4-FFF2-40B4-BE49-F238E27FC236}">
                <a16:creationId xmlns:a16="http://schemas.microsoft.com/office/drawing/2014/main" id="{29AB32BD-3B8C-7C3C-BE13-1C95AA265D48}"/>
              </a:ext>
            </a:extLst>
          </p:cNvPr>
          <p:cNvSpPr txBox="1">
            <a:spLocks/>
          </p:cNvSpPr>
          <p:nvPr/>
        </p:nvSpPr>
        <p:spPr>
          <a:xfrm>
            <a:off x="524177" y="3841475"/>
            <a:ext cx="8102237" cy="276999"/>
          </a:xfrm>
          <a:prstGeom prst="rect">
            <a:avLst/>
          </a:prstGeom>
        </p:spPr>
        <p:txBody>
          <a:bodyPr vert="horz" wrap="square" lIns="0" tIns="0" rIns="0" bIns="0" rtlCol="0" anchor="b" anchorCtr="0">
            <a:spAutoFit/>
          </a:bodyPr>
          <a:lstStyle>
            <a:lvl1pPr algn="l" defTabSz="914309" rtl="0" eaLnBrk="1" latinLnBrk="0" hangingPunct="1">
              <a:lnSpc>
                <a:spcPct val="90000"/>
              </a:lnSpc>
              <a:spcBef>
                <a:spcPts val="600"/>
              </a:spcBef>
              <a:buNone/>
              <a:defRPr sz="4000" b="0" kern="1200">
                <a:solidFill>
                  <a:schemeClr val="bg1"/>
                </a:solidFill>
                <a:latin typeface="+mj-lt"/>
                <a:ea typeface="Noto Sans Light" panose="020B0502040504020204" pitchFamily="34" charset="0"/>
                <a:cs typeface="+mj-cs"/>
              </a:defRPr>
            </a:lvl1pPr>
          </a:lstStyle>
          <a:p>
            <a:r>
              <a:rPr lang="en-GB" sz="2000" dirty="0"/>
              <a:t>Saturday 16th May 2026 - 00:00-16:00 BST</a:t>
            </a:r>
          </a:p>
        </p:txBody>
      </p:sp>
    </p:spTree>
    <p:extLst>
      <p:ext uri="{BB962C8B-B14F-4D97-AF65-F5344CB8AC3E}">
        <p14:creationId xmlns:p14="http://schemas.microsoft.com/office/powerpoint/2010/main" val="344120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7A52-3216-4516-BBA7-0C34AEC38F47}"/>
              </a:ext>
            </a:extLst>
          </p:cNvPr>
          <p:cNvSpPr>
            <a:spLocks noGrp="1"/>
          </p:cNvSpPr>
          <p:nvPr>
            <p:ph type="title"/>
          </p:nvPr>
        </p:nvSpPr>
        <p:spPr/>
        <p:txBody>
          <a:bodyPr/>
          <a:lstStyle/>
          <a:p>
            <a:r>
              <a:rPr lang="en-GB" dirty="0"/>
              <a:t>Summary online</a:t>
            </a:r>
          </a:p>
        </p:txBody>
      </p:sp>
      <p:sp>
        <p:nvSpPr>
          <p:cNvPr id="2" name="Text Placeholder 1">
            <a:extLst>
              <a:ext uri="{FF2B5EF4-FFF2-40B4-BE49-F238E27FC236}">
                <a16:creationId xmlns:a16="http://schemas.microsoft.com/office/drawing/2014/main" id="{F2CB885A-935C-4798-3889-17B6725FED42}"/>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8AF7AC5-5DC3-3A40-ABDD-CA731426C5EF}"/>
              </a:ext>
            </a:extLst>
          </p:cNvPr>
          <p:cNvSpPr/>
          <p:nvPr/>
        </p:nvSpPr>
        <p:spPr>
          <a:xfrm>
            <a:off x="3367420"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C074D-D4C9-EA43-84FA-EACC1FF8EDE8}"/>
              </a:ext>
            </a:extLst>
          </p:cNvPr>
          <p:cNvSpPr/>
          <p:nvPr/>
        </p:nvSpPr>
        <p:spPr>
          <a:xfrm>
            <a:off x="3367420" y="3665332"/>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E5657-1DEF-7A47-B537-81F2CFA630C7}"/>
              </a:ext>
            </a:extLst>
          </p:cNvPr>
          <p:cNvSpPr/>
          <p:nvPr/>
        </p:nvSpPr>
        <p:spPr>
          <a:xfrm>
            <a:off x="696384" y="3661254"/>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DA94246-06C5-6445-9A64-23C31651495A}"/>
              </a:ext>
            </a:extLst>
          </p:cNvPr>
          <p:cNvSpPr txBox="1"/>
          <p:nvPr/>
        </p:nvSpPr>
        <p:spPr>
          <a:xfrm>
            <a:off x="6264166" y="5360276"/>
            <a:ext cx="5644055" cy="461665"/>
          </a:xfrm>
          <a:prstGeom prst="rect">
            <a:avLst/>
          </a:prstGeom>
          <a:noFill/>
        </p:spPr>
        <p:txBody>
          <a:bodyPr wrap="square" lIns="91440" tIns="45720" rIns="91440" bIns="45720" rtlCol="0" anchor="t">
            <a:spAutoFit/>
          </a:bodyPr>
          <a:lstStyle/>
          <a:p>
            <a:pPr marL="171450" indent="-171450" algn="l">
              <a:buClr>
                <a:schemeClr val="accent1"/>
              </a:buClr>
              <a:buFont typeface="Arial" panose="020B0604020202020204" pitchFamily="34" charset="0"/>
              <a:buChar char="•"/>
            </a:pPr>
            <a:r>
              <a:rPr lang="en-US" sz="1200" dirty="0"/>
              <a:t>Map to show where delegates where online delegates were based during the LC2026 live days.</a:t>
            </a:r>
            <a:endParaRPr lang="en-US" sz="1200" dirty="0">
              <a:highlight>
                <a:srgbClr val="FFFF00"/>
              </a:highlight>
            </a:endParaRPr>
          </a:p>
        </p:txBody>
      </p:sp>
      <p:pic>
        <p:nvPicPr>
          <p:cNvPr id="13" name="Picture 12" descr="Logo&#10;&#10;Description automatically generated">
            <a:extLst>
              <a:ext uri="{FF2B5EF4-FFF2-40B4-BE49-F238E27FC236}">
                <a16:creationId xmlns:a16="http://schemas.microsoft.com/office/drawing/2014/main" id="{B08AACF4-89AC-C544-979C-21E97088F3C9}"/>
              </a:ext>
            </a:extLst>
          </p:cNvPr>
          <p:cNvPicPr>
            <a:picLocks noChangeAspect="1"/>
          </p:cNvPicPr>
          <p:nvPr/>
        </p:nvPicPr>
        <p:blipFill rotWithShape="1">
          <a:blip r:embed="rId3"/>
          <a:srcRect l="20130" t="20621" r="21111" b="22925"/>
          <a:stretch/>
        </p:blipFill>
        <p:spPr>
          <a:xfrm>
            <a:off x="1470785" y="3807770"/>
            <a:ext cx="884795" cy="850098"/>
          </a:xfrm>
          <a:prstGeom prst="rect">
            <a:avLst/>
          </a:prstGeom>
        </p:spPr>
      </p:pic>
      <p:pic>
        <p:nvPicPr>
          <p:cNvPr id="17" name="Picture 16" descr="Icon&#10;&#10;Description automatically generated">
            <a:extLst>
              <a:ext uri="{FF2B5EF4-FFF2-40B4-BE49-F238E27FC236}">
                <a16:creationId xmlns:a16="http://schemas.microsoft.com/office/drawing/2014/main" id="{C5135A78-C211-B546-9B9D-02C03E0117EE}"/>
              </a:ext>
            </a:extLst>
          </p:cNvPr>
          <p:cNvPicPr>
            <a:picLocks noChangeAspect="1"/>
          </p:cNvPicPr>
          <p:nvPr/>
        </p:nvPicPr>
        <p:blipFill rotWithShape="1">
          <a:blip r:embed="rId4"/>
          <a:srcRect l="17006" t="16301" r="17201" b="17441"/>
          <a:stretch/>
        </p:blipFill>
        <p:spPr>
          <a:xfrm>
            <a:off x="4153377" y="3762423"/>
            <a:ext cx="823026" cy="828845"/>
          </a:xfrm>
          <a:prstGeom prst="rect">
            <a:avLst/>
          </a:prstGeom>
        </p:spPr>
      </p:pic>
      <p:pic>
        <p:nvPicPr>
          <p:cNvPr id="19" name="Picture 18" descr="Icon&#10;&#10;Description automatically generated">
            <a:extLst>
              <a:ext uri="{FF2B5EF4-FFF2-40B4-BE49-F238E27FC236}">
                <a16:creationId xmlns:a16="http://schemas.microsoft.com/office/drawing/2014/main" id="{0EBD63E9-2965-6B46-97EA-1A8CE08909F4}"/>
              </a:ext>
            </a:extLst>
          </p:cNvPr>
          <p:cNvPicPr>
            <a:picLocks noChangeAspect="1"/>
          </p:cNvPicPr>
          <p:nvPr/>
        </p:nvPicPr>
        <p:blipFill rotWithShape="1">
          <a:blip r:embed="rId5"/>
          <a:srcRect l="10881" t="24485" r="7978" b="22550"/>
          <a:stretch/>
        </p:blipFill>
        <p:spPr>
          <a:xfrm>
            <a:off x="3975514" y="1502850"/>
            <a:ext cx="1062686" cy="693682"/>
          </a:xfrm>
          <a:prstGeom prst="rect">
            <a:avLst/>
          </a:prstGeom>
        </p:spPr>
      </p:pic>
      <p:sp>
        <p:nvSpPr>
          <p:cNvPr id="23" name="TextBox 22">
            <a:extLst>
              <a:ext uri="{FF2B5EF4-FFF2-40B4-BE49-F238E27FC236}">
                <a16:creationId xmlns:a16="http://schemas.microsoft.com/office/drawing/2014/main" id="{2CEBDE04-3A88-5B4F-83AC-16AE2E654BDB}"/>
              </a:ext>
            </a:extLst>
          </p:cNvPr>
          <p:cNvSpPr txBox="1"/>
          <p:nvPr/>
        </p:nvSpPr>
        <p:spPr>
          <a:xfrm>
            <a:off x="684827" y="4278412"/>
            <a:ext cx="2326731" cy="1508105"/>
          </a:xfrm>
          <a:prstGeom prst="rect">
            <a:avLst/>
          </a:prstGeom>
          <a:noFill/>
        </p:spPr>
        <p:txBody>
          <a:bodyPr wrap="square" lIns="91440" tIns="45720" rIns="91440" bIns="45720" rtlCol="0" anchor="t">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1600" b="1" dirty="0">
                <a:solidFill>
                  <a:schemeClr val="bg1"/>
                </a:solidFill>
              </a:rPr>
              <a:t>0 views</a:t>
            </a:r>
            <a:r>
              <a:rPr lang="en-US" sz="1600" b="1" dirty="0" err="1">
                <a:solidFill>
                  <a:schemeClr val="bg1"/>
                </a:solidFill>
              </a:rPr>
              <a:t/>
            </a:r>
            <a:r>
              <a:rPr lang="en-US" sz="1600" b="1" dirty="0">
                <a:solidFill>
                  <a:schemeClr val="bg1"/>
                </a:solidFill>
              </a:rPr>
              <a:t/>
            </a:r>
          </a:p>
          <a:p>
            <a:pPr algn="ctr">
              <a:buClr>
                <a:schemeClr val="accent1"/>
              </a:buClr>
            </a:pPr>
            <a:r>
              <a:rPr lang="en-US" sz="1200" dirty="0">
                <a:solidFill>
                  <a:schemeClr val="bg1"/>
                </a:solidFill>
              </a:rPr>
              <a:t>1 including Oxford Nanopore staff</a:t>
            </a:r>
            <a:r>
              <a:rPr lang="en-US" sz="1200" dirty="0" err="1">
                <a:solidFill>
                  <a:schemeClr val="bg1"/>
                </a:solidFill>
              </a:rPr>
              <a:t/>
            </a:r>
            <a:r>
              <a:rPr lang="en-US" sz="1200" dirty="0">
                <a:solidFill>
                  <a:schemeClr val="bg1"/>
                </a:solidFill>
              </a:rPr>
              <a:t/>
            </a:r>
            <a:endParaRPr lang="en-US" sz="1200" dirty="0">
              <a:highlight>
                <a:srgbClr val="FFFF00"/>
              </a:highlight>
            </a:endParaRPr>
          </a:p>
        </p:txBody>
      </p:sp>
      <p:sp>
        <p:nvSpPr>
          <p:cNvPr id="24" name="TextBox 23">
            <a:extLst>
              <a:ext uri="{FF2B5EF4-FFF2-40B4-BE49-F238E27FC236}">
                <a16:creationId xmlns:a16="http://schemas.microsoft.com/office/drawing/2014/main" id="{53124B4A-CCAE-AA4B-8C1D-A9201AFB1FED}"/>
              </a:ext>
            </a:extLst>
          </p:cNvPr>
          <p:cNvSpPr txBox="1"/>
          <p:nvPr/>
        </p:nvSpPr>
        <p:spPr>
          <a:xfrm>
            <a:off x="3390823" y="1963819"/>
            <a:ext cx="2292415" cy="1384995"/>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GB" sz="2000" b="1" dirty="0">
                <a:solidFill>
                  <a:srgbClr val="FFFFFF"/>
                </a:solidFill>
              </a:rPr>
              <a:t>0</a:t>
            </a:r>
            <a:r>
              <a:rPr lang="en-GB" sz="2000" b="1" dirty="0" err="1">
                <a:solidFill>
                  <a:srgbClr val="FFFFFF"/>
                </a:solidFill>
              </a:rPr>
              <a:t/>
            </a:r>
            <a:r>
              <a:rPr lang="en-GB" sz="2000" b="1" dirty="0">
                <a:solidFill>
                  <a:srgbClr val="FFFFFF"/>
                </a:solidFill>
              </a:rPr>
              <a:t/>
            </a:r>
            <a:endParaRPr lang="en-US" sz="2000" b="1" dirty="0">
              <a:solidFill>
                <a:srgbClr val="FFFFFF"/>
              </a:solidFill>
            </a:endParaRPr>
          </a:p>
          <a:p>
            <a:pPr algn="ctr">
              <a:buClr>
                <a:schemeClr val="accent1"/>
              </a:buClr>
            </a:pPr>
            <a:r>
              <a:rPr lang="en-US" sz="1000" dirty="0">
                <a:solidFill>
                  <a:srgbClr val="FFFFFF"/>
                </a:solidFill>
              </a:rPr>
              <a:t>1 attendees including Oxford Nanopore staff</a:t>
            </a:r>
            <a:r>
              <a:rPr lang="en-US" sz="1000" dirty="0" err="1">
                <a:solidFill>
                  <a:srgbClr val="FFFFFF"/>
                </a:solidFill>
              </a:rPr>
              <a:t/>
            </a:r>
            <a:r>
              <a:rPr lang="en-US" sz="1000" dirty="0">
                <a:solidFill>
                  <a:srgbClr val="FFFFFF"/>
                </a:solidFill>
              </a:rPr>
              <a:t/>
            </a:r>
          </a:p>
        </p:txBody>
      </p:sp>
      <p:sp>
        <p:nvSpPr>
          <p:cNvPr id="25" name="TextBox 24">
            <a:extLst>
              <a:ext uri="{FF2B5EF4-FFF2-40B4-BE49-F238E27FC236}">
                <a16:creationId xmlns:a16="http://schemas.microsoft.com/office/drawing/2014/main" id="{835B7344-97C0-E14C-A98C-E555D54FCB9C}"/>
              </a:ext>
            </a:extLst>
          </p:cNvPr>
          <p:cNvSpPr txBox="1"/>
          <p:nvPr/>
        </p:nvSpPr>
        <p:spPr>
          <a:xfrm>
            <a:off x="3367420" y="4327101"/>
            <a:ext cx="2338288" cy="1446550"/>
          </a:xfrm>
          <a:prstGeom prst="rect">
            <a:avLst/>
          </a:prstGeom>
          <a:noFill/>
        </p:spPr>
        <p:txBody>
          <a:bodyPr wrap="square" rtlCol="0">
            <a:spAutoFit/>
          </a:bodyPr>
          <a:lstStyle/>
          <a:p>
            <a:pPr algn="l">
              <a:buClr>
                <a:schemeClr val="accent1"/>
              </a:buClr>
            </a:pPr>
            <a:endParaRPr lang="en-US" sz="1200" dirty="0">
              <a:solidFill>
                <a:srgbClr val="FFFFFF"/>
              </a:solidFill>
            </a:endParaRPr>
          </a:p>
          <a:p>
            <a:pPr algn="ctr">
              <a:buClr>
                <a:schemeClr val="accent1"/>
              </a:buClr>
            </a:pPr>
            <a:endParaRPr lang="en-US" sz="1200" dirty="0">
              <a:solidFill>
                <a:srgbClr val="FFFFFF"/>
              </a:solidFill>
            </a:endParaRPr>
          </a:p>
          <a:p>
            <a:pPr algn="ctr">
              <a:buClr>
                <a:schemeClr val="accent1"/>
              </a:buClr>
            </a:pPr>
            <a:r>
              <a:rPr lang="en-US" sz="2000" b="1" dirty="0">
                <a:solidFill>
                  <a:srgbClr val="FFFFFF"/>
                </a:solidFill>
              </a:rPr>
              <a:t>1</a:t>
            </a:r>
            <a:r>
              <a:rPr lang="en-GB" sz="2000" b="1" dirty="0" err="1">
                <a:solidFill>
                  <a:srgbClr val="FFFFFF"/>
                </a:solidFill>
              </a:rPr>
              <a:t/>
            </a:r>
            <a:r>
              <a:rPr lang="en-GB" sz="2000" b="1" dirty="0">
                <a:solidFill>
                  <a:srgbClr val="FFFFFF"/>
                </a:solidFill>
              </a:rPr>
              <a:t/>
            </a:r>
            <a:endParaRPr lang="en-US" sz="2000" b="1" dirty="0">
              <a:solidFill>
                <a:srgbClr val="FFFFFF"/>
              </a:solidFill>
            </a:endParaRPr>
          </a:p>
          <a:p>
            <a:pPr algn="ctr">
              <a:buClr>
                <a:schemeClr val="accent1"/>
              </a:buClr>
            </a:pPr>
            <a:r>
              <a:rPr lang="en-US" sz="1200" dirty="0">
                <a:solidFill>
                  <a:srgbClr val="FFFFFF"/>
                </a:solidFill>
              </a:rPr>
              <a:t>Participating countries</a:t>
            </a:r>
          </a:p>
          <a:p>
            <a:pPr algn="ctr">
              <a:buClr>
                <a:schemeClr val="accent1"/>
              </a:buClr>
            </a:pPr>
            <a:r>
              <a:rPr lang="en-GB" sz="1200" dirty="0">
                <a:solidFill>
                  <a:srgbClr val="FFFFFF"/>
                </a:solidFill>
              </a:rPr>
              <a:t>Top 4 countries: United Kingdom</a:t>
            </a:r>
            <a:endParaRPr lang="en-US" sz="1200" dirty="0">
              <a:solidFill>
                <a:srgbClr val="FFFFFF"/>
              </a:solidFill>
            </a:endParaRPr>
          </a:p>
        </p:txBody>
      </p:sp>
      <p:sp>
        <p:nvSpPr>
          <p:cNvPr id="18" name="TextBox 17">
            <a:extLst>
              <a:ext uri="{FF2B5EF4-FFF2-40B4-BE49-F238E27FC236}">
                <a16:creationId xmlns:a16="http://schemas.microsoft.com/office/drawing/2014/main" id="{78AA0567-EEFF-6A45-B2CE-1F39A9CCDC21}"/>
              </a:ext>
            </a:extLst>
          </p:cNvPr>
          <p:cNvSpPr txBox="1"/>
          <p:nvPr/>
        </p:nvSpPr>
        <p:spPr>
          <a:xfrm>
            <a:off x="603691" y="1393113"/>
            <a:ext cx="2585797" cy="1015663"/>
          </a:xfrm>
          <a:prstGeom prst="rect">
            <a:avLst/>
          </a:prstGeom>
          <a:noFill/>
        </p:spPr>
        <p:txBody>
          <a:bodyPr wrap="square" rtlCol="0">
            <a:spAutoFit/>
          </a:bodyPr>
          <a:lstStyle/>
          <a:p>
            <a:pPr marL="171450" indent="-171450" algn="l">
              <a:buClr>
                <a:schemeClr val="accent1"/>
              </a:buClr>
              <a:buFont typeface="Arial" panose="020B0604020202020204" pitchFamily="34" charset="0"/>
              <a:buChar char="•"/>
            </a:pPr>
            <a:r>
              <a:rPr lang="en-US" sz="1200" dirty="0"/>
              <a:t>Text summary of notable data, feedback / statistics – total views of ”Update from Oxford Nanopore Technologies" </a:t>
            </a:r>
          </a:p>
          <a:p>
            <a:pPr marL="171450" indent="-171450" algn="l">
              <a:buClr>
                <a:schemeClr val="accent1"/>
              </a:buClr>
              <a:buFont typeface="Arial" panose="020B0604020202020204" pitchFamily="34" charset="0"/>
              <a:buChar char="•"/>
            </a:pPr>
            <a:endParaRPr lang="en-US" sz="1200" dirty="0"/>
          </a:p>
        </p:txBody>
      </p:sp>
      <p:sp>
        <p:nvSpPr>
          <p:cNvPr id="3" name="Rectangle 2">
            <a:extLst>
              <a:ext uri="{FF2B5EF4-FFF2-40B4-BE49-F238E27FC236}">
                <a16:creationId xmlns:a16="http://schemas.microsoft.com/office/drawing/2014/main" id="{A0284E01-FD52-37AD-D269-7B09026C354F}"/>
              </a:ext>
            </a:extLst>
          </p:cNvPr>
          <p:cNvSpPr/>
          <p:nvPr/>
        </p:nvSpPr>
        <p:spPr>
          <a:xfrm>
            <a:off x="756597"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51DDE1DF-1842-C462-A6E2-FC1051677723}"/>
              </a:ext>
            </a:extLst>
          </p:cNvPr>
          <p:cNvPicPr>
            <a:picLocks noChangeAspect="1"/>
          </p:cNvPicPr>
          <p:nvPr/>
        </p:nvPicPr>
        <p:blipFill rotWithShape="1">
          <a:blip r:embed="rId3"/>
          <a:srcRect l="20130" t="20621" r="21111" b="22925"/>
          <a:stretch/>
        </p:blipFill>
        <p:spPr>
          <a:xfrm>
            <a:off x="1530998" y="1417112"/>
            <a:ext cx="884795" cy="850098"/>
          </a:xfrm>
          <a:prstGeom prst="rect">
            <a:avLst/>
          </a:prstGeom>
        </p:spPr>
      </p:pic>
      <p:sp>
        <p:nvSpPr>
          <p:cNvPr id="8" name="TextBox 7">
            <a:extLst>
              <a:ext uri="{FF2B5EF4-FFF2-40B4-BE49-F238E27FC236}">
                <a16:creationId xmlns:a16="http://schemas.microsoft.com/office/drawing/2014/main" id="{41FF246C-AC9C-95C3-D0AB-8EF732AF1873}"/>
              </a:ext>
            </a:extLst>
          </p:cNvPr>
          <p:cNvSpPr txBox="1"/>
          <p:nvPr/>
        </p:nvSpPr>
        <p:spPr>
          <a:xfrm>
            <a:off x="780000" y="1880222"/>
            <a:ext cx="2326731" cy="1508105"/>
          </a:xfrm>
          <a:prstGeom prst="rect">
            <a:avLst/>
          </a:prstGeom>
          <a:noFill/>
        </p:spPr>
        <p:txBody>
          <a:bodyPr wrap="square" lIns="91440" tIns="45720" rIns="91440" bIns="45720" rtlCol="0" anchor="t">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000" b="1" dirty="0">
                <a:solidFill>
                  <a:schemeClr val="bg1"/>
                </a:solidFill>
              </a:rPr>
              <a:t>0.0hrs</a:t>
            </a:r>
            <a:r>
              <a:rPr lang="en-US" sz="2000" b="1" dirty="0" err="1">
                <a:solidFill>
                  <a:schemeClr val="bg1"/>
                </a:solidFill>
              </a:rPr>
              <a:t/>
            </a:r>
            <a:r>
              <a:rPr lang="en-US" sz="2000" b="1" dirty="0">
                <a:solidFill>
                  <a:schemeClr val="bg1"/>
                </a:solidFill>
              </a:rPr>
              <a:t/>
            </a:r>
          </a:p>
          <a:p>
            <a:pPr algn="ctr">
              <a:buClr>
                <a:schemeClr val="accent1"/>
              </a:buClr>
            </a:pPr>
            <a:r>
              <a:rPr lang="en-US" sz="1200" dirty="0">
                <a:solidFill>
                  <a:schemeClr val="bg1"/>
                </a:solidFill>
              </a:rPr>
              <a:t>Amount of time spent on the platform by delegates – with an average duration each -0.58</a:t>
            </a:r>
            <a:r>
              <a:rPr lang="en-US" sz="1200" dirty="0" err="1">
                <a:solidFill>
                  <a:schemeClr val="bg1"/>
                </a:solidFill>
              </a:rPr>
              <a:t/>
            </a:r>
            <a:r>
              <a:rPr lang="en-US" sz="1200" dirty="0">
                <a:solidFill>
                  <a:schemeClr val="bg1"/>
                </a:solidFill>
              </a:rPr>
              <a:t/>
            </a:r>
          </a:p>
        </p:txBody>
      </p:sp>
      <p:sp>
        <p:nvSpPr>
          <p:cNvPr id="15" name="TextBox 14">
            <a:extLst>
              <a:ext uri="{FF2B5EF4-FFF2-40B4-BE49-F238E27FC236}">
                <a16:creationId xmlns:a16="http://schemas.microsoft.com/office/drawing/2014/main" id="{C6FA2417-06D6-6F40-AE41-E09DF8514557}"/>
              </a:ext>
            </a:extLst>
          </p:cNvPr>
          <p:cNvSpPr txBox="1"/>
          <p:nvPr/>
        </p:nvSpPr>
        <p:spPr>
          <a:xfrm>
            <a:off x="6038456" y="2561275"/>
            <a:ext cx="5644055" cy="2492990"/>
          </a:xfrm>
          <a:prstGeom prst="rect">
            <a:avLst/>
          </a:prstGeom>
          <a:noFill/>
        </p:spPr>
        <p:txBody>
          <a:bodyPr wrap="square" lIns="91440" tIns="45720" rIns="91440" bIns="45720" rtlCol="0" anchor="t">
            <a:spAutoFit/>
          </a:bodyPr>
          <a:lstStyle/>
          <a:p>
            <a:pPr marL="171450" indent="-171450" algn="l">
              <a:buClr>
                <a:schemeClr val="accent1"/>
              </a:buClr>
              <a:buFont typeface="Arial" panose="020B0604020202020204" pitchFamily="34" charset="0"/>
              <a:buChar char="•"/>
            </a:pPr>
          </a:p>
        </p:txBody>
      </p:sp>
      <p:pic>
        <p:nvPicPr>
          <p:cNvPr id="26" name="Picture 25" descr="attendance-map-202605152300-202605161500.png"/>
          <p:cNvPicPr>
            <a:picLocks noChangeAspect="1"/>
          </p:cNvPicPr>
          <p:nvPr/>
        </p:nvPicPr>
        <p:blipFill>
          <a:blip r:embed="rId6"/>
          <a:srcRect/>
          <a:stretch>
            <a:fillRect/>
          </a:stretch>
        </p:blipFill>
        <p:spPr>
          <a:xfrm>
            <a:off x="6038456" y="2561275"/>
            <a:ext cx="5644055" cy="2492990"/>
          </a:xfrm>
          <a:prstGeom prst="rect">
            <a:avLst/>
          </a:prstGeom>
        </p:spPr>
      </p:pic>
    </p:spTree>
    <p:extLst>
      <p:ext uri="{BB962C8B-B14F-4D97-AF65-F5344CB8AC3E}">
        <p14:creationId xmlns:p14="http://schemas.microsoft.com/office/powerpoint/2010/main" val="27796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7A52-3216-4516-BBA7-0C34AEC38F47}"/>
              </a:ext>
            </a:extLst>
          </p:cNvPr>
          <p:cNvSpPr>
            <a:spLocks noGrp="1"/>
          </p:cNvSpPr>
          <p:nvPr>
            <p:ph type="title"/>
          </p:nvPr>
        </p:nvSpPr>
        <p:spPr/>
        <p:txBody>
          <a:bodyPr/>
          <a:lstStyle/>
          <a:p>
            <a:r>
              <a:rPr lang="en-GB" dirty="0"/>
              <a:t>Summary- onsite</a:t>
            </a:r>
            <a:endParaRPr lang="en-GB" dirty="0">
              <a:highlight>
                <a:srgbClr val="FFFF00"/>
              </a:highlight>
            </a:endParaRPr>
          </a:p>
        </p:txBody>
      </p:sp>
      <p:sp>
        <p:nvSpPr>
          <p:cNvPr id="6" name="Rectangle 5">
            <a:extLst>
              <a:ext uri="{FF2B5EF4-FFF2-40B4-BE49-F238E27FC236}">
                <a16:creationId xmlns:a16="http://schemas.microsoft.com/office/drawing/2014/main" id="{C8AF7AC5-5DC3-3A40-ABDD-CA731426C5EF}"/>
              </a:ext>
            </a:extLst>
          </p:cNvPr>
          <p:cNvSpPr/>
          <p:nvPr/>
        </p:nvSpPr>
        <p:spPr>
          <a:xfrm>
            <a:off x="3367420" y="1270596"/>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CC074D-D4C9-EA43-84FA-EACC1FF8EDE8}"/>
              </a:ext>
            </a:extLst>
          </p:cNvPr>
          <p:cNvSpPr/>
          <p:nvPr/>
        </p:nvSpPr>
        <p:spPr>
          <a:xfrm>
            <a:off x="3367420" y="3665332"/>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4E5657-1DEF-7A47-B537-81F2CFA630C7}"/>
              </a:ext>
            </a:extLst>
          </p:cNvPr>
          <p:cNvSpPr/>
          <p:nvPr/>
        </p:nvSpPr>
        <p:spPr>
          <a:xfrm>
            <a:off x="696384" y="3661254"/>
            <a:ext cx="2326731" cy="21123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B08AACF4-89AC-C544-979C-21E97088F3C9}"/>
              </a:ext>
            </a:extLst>
          </p:cNvPr>
          <p:cNvPicPr>
            <a:picLocks noChangeAspect="1"/>
          </p:cNvPicPr>
          <p:nvPr/>
        </p:nvPicPr>
        <p:blipFill rotWithShape="1">
          <a:blip r:embed="rId3"/>
          <a:srcRect l="20130" t="20621" r="21111" b="22925"/>
          <a:stretch/>
        </p:blipFill>
        <p:spPr>
          <a:xfrm>
            <a:off x="1470785" y="3807770"/>
            <a:ext cx="884795" cy="850098"/>
          </a:xfrm>
          <a:prstGeom prst="rect">
            <a:avLst/>
          </a:prstGeom>
        </p:spPr>
      </p:pic>
      <p:pic>
        <p:nvPicPr>
          <p:cNvPr id="17" name="Picture 16" descr="Icon&#10;&#10;Description automatically generated">
            <a:extLst>
              <a:ext uri="{FF2B5EF4-FFF2-40B4-BE49-F238E27FC236}">
                <a16:creationId xmlns:a16="http://schemas.microsoft.com/office/drawing/2014/main" id="{C5135A78-C211-B546-9B9D-02C03E0117EE}"/>
              </a:ext>
            </a:extLst>
          </p:cNvPr>
          <p:cNvPicPr>
            <a:picLocks noChangeAspect="1"/>
          </p:cNvPicPr>
          <p:nvPr/>
        </p:nvPicPr>
        <p:blipFill rotWithShape="1">
          <a:blip r:embed="rId4"/>
          <a:srcRect l="17006" t="16301" r="17201" b="17441"/>
          <a:stretch/>
        </p:blipFill>
        <p:spPr>
          <a:xfrm>
            <a:off x="4153377" y="3762423"/>
            <a:ext cx="823026" cy="828845"/>
          </a:xfrm>
          <a:prstGeom prst="rect">
            <a:avLst/>
          </a:prstGeom>
        </p:spPr>
      </p:pic>
      <p:pic>
        <p:nvPicPr>
          <p:cNvPr id="19" name="Picture 18" descr="Icon&#10;&#10;Description automatically generated">
            <a:extLst>
              <a:ext uri="{FF2B5EF4-FFF2-40B4-BE49-F238E27FC236}">
                <a16:creationId xmlns:a16="http://schemas.microsoft.com/office/drawing/2014/main" id="{0EBD63E9-2965-6B46-97EA-1A8CE08909F4}"/>
              </a:ext>
            </a:extLst>
          </p:cNvPr>
          <p:cNvPicPr>
            <a:picLocks noChangeAspect="1"/>
          </p:cNvPicPr>
          <p:nvPr/>
        </p:nvPicPr>
        <p:blipFill rotWithShape="1">
          <a:blip r:embed="rId5"/>
          <a:srcRect l="10881" t="24485" r="7978" b="22550"/>
          <a:stretch/>
        </p:blipFill>
        <p:spPr>
          <a:xfrm>
            <a:off x="3975514" y="1502850"/>
            <a:ext cx="1062686" cy="693682"/>
          </a:xfrm>
          <a:prstGeom prst="rect">
            <a:avLst/>
          </a:prstGeom>
        </p:spPr>
      </p:pic>
      <p:sp>
        <p:nvSpPr>
          <p:cNvPr id="23" name="TextBox 22">
            <a:extLst>
              <a:ext uri="{FF2B5EF4-FFF2-40B4-BE49-F238E27FC236}">
                <a16:creationId xmlns:a16="http://schemas.microsoft.com/office/drawing/2014/main" id="{2CEBDE04-3A88-5B4F-83AC-16AE2E654BDB}"/>
              </a:ext>
            </a:extLst>
          </p:cNvPr>
          <p:cNvSpPr txBox="1"/>
          <p:nvPr/>
        </p:nvSpPr>
        <p:spPr>
          <a:xfrm>
            <a:off x="749816" y="4495391"/>
            <a:ext cx="2326731" cy="1107996"/>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GB" sz="1600" b="1" dirty="0">
                <a:solidFill>
                  <a:srgbClr val="FFFFFF"/>
                </a:solidFill>
              </a:rPr>
              <a:t>N/A</a:t>
            </a:r>
          </a:p>
          <a:p>
            <a:pPr algn="ctr">
              <a:buClr>
                <a:schemeClr val="accent1"/>
              </a:buClr>
            </a:pPr>
            <a:r>
              <a:rPr lang="en-US" sz="1200" dirty="0">
                <a:solidFill>
                  <a:schemeClr val="bg1"/>
                </a:solidFill>
              </a:rPr>
              <a:t>Content views on the app</a:t>
            </a:r>
          </a:p>
          <a:p>
            <a:pPr algn="ctr">
              <a:buClr>
                <a:schemeClr val="accent1"/>
              </a:buClr>
            </a:pPr>
            <a:r>
              <a:rPr lang="en-US" sz="1200" dirty="0">
                <a:solidFill>
                  <a:schemeClr val="bg1"/>
                </a:solidFill>
              </a:rPr>
              <a:t>(webinars + posters)</a:t>
            </a:r>
          </a:p>
        </p:txBody>
      </p:sp>
      <p:sp>
        <p:nvSpPr>
          <p:cNvPr id="24" name="TextBox 23">
            <a:extLst>
              <a:ext uri="{FF2B5EF4-FFF2-40B4-BE49-F238E27FC236}">
                <a16:creationId xmlns:a16="http://schemas.microsoft.com/office/drawing/2014/main" id="{53124B4A-CCAE-AA4B-8C1D-A9201AFB1FED}"/>
              </a:ext>
            </a:extLst>
          </p:cNvPr>
          <p:cNvSpPr txBox="1"/>
          <p:nvPr/>
        </p:nvSpPr>
        <p:spPr>
          <a:xfrm>
            <a:off x="3384576" y="1890325"/>
            <a:ext cx="2292415" cy="1261884"/>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800" b="1" dirty="0">
                <a:solidFill>
                  <a:schemeClr val="bg1"/>
                </a:solidFill>
              </a:rPr>
              <a:t>XXX</a:t>
            </a:r>
          </a:p>
          <a:p>
            <a:pPr algn="ctr">
              <a:buClr>
                <a:schemeClr val="accent1"/>
              </a:buClr>
            </a:pPr>
            <a:r>
              <a:rPr lang="en-US" sz="1200" dirty="0">
                <a:solidFill>
                  <a:schemeClr val="bg1"/>
                </a:solidFill>
              </a:rPr>
              <a:t>Delegates onsite</a:t>
            </a:r>
          </a:p>
          <a:p>
            <a:pPr algn="ctr">
              <a:buClr>
                <a:schemeClr val="accent1"/>
              </a:buClr>
            </a:pPr>
            <a:r>
              <a:rPr lang="en-US" sz="1200" dirty="0">
                <a:solidFill>
                  <a:schemeClr val="bg1"/>
                </a:solidFill>
              </a:rPr>
              <a:t>(Get from Helen)</a:t>
            </a:r>
          </a:p>
        </p:txBody>
      </p:sp>
      <p:sp>
        <p:nvSpPr>
          <p:cNvPr id="25" name="TextBox 24">
            <a:extLst>
              <a:ext uri="{FF2B5EF4-FFF2-40B4-BE49-F238E27FC236}">
                <a16:creationId xmlns:a16="http://schemas.microsoft.com/office/drawing/2014/main" id="{835B7344-97C0-E14C-A98C-E555D54FCB9C}"/>
              </a:ext>
            </a:extLst>
          </p:cNvPr>
          <p:cNvSpPr txBox="1"/>
          <p:nvPr/>
        </p:nvSpPr>
        <p:spPr>
          <a:xfrm>
            <a:off x="3367420" y="4327101"/>
            <a:ext cx="2338288" cy="1261884"/>
          </a:xfrm>
          <a:prstGeom prst="rect">
            <a:avLst/>
          </a:prstGeom>
          <a:noFill/>
        </p:spPr>
        <p:txBody>
          <a:bodyPr wrap="square" rtlCol="0">
            <a:spAutoFit/>
          </a:bodyPr>
          <a:lstStyle/>
          <a:p>
            <a:pPr algn="l">
              <a:buClr>
                <a:schemeClr val="accent1"/>
              </a:buClr>
            </a:pPr>
            <a:endParaRPr lang="en-US" sz="1200" dirty="0"/>
          </a:p>
          <a:p>
            <a:pPr algn="ctr">
              <a:buClr>
                <a:schemeClr val="accent1"/>
              </a:buClr>
            </a:pPr>
            <a:endParaRPr lang="en-US" sz="1200" dirty="0">
              <a:solidFill>
                <a:schemeClr val="bg1"/>
              </a:solidFill>
            </a:endParaRPr>
          </a:p>
          <a:p>
            <a:pPr algn="ctr">
              <a:buClr>
                <a:schemeClr val="accent1"/>
              </a:buClr>
            </a:pPr>
            <a:r>
              <a:rPr lang="en-US" sz="2800" b="1" dirty="0">
                <a:solidFill>
                  <a:schemeClr val="bg1"/>
                </a:solidFill>
              </a:rPr>
              <a:t>XXX</a:t>
            </a:r>
          </a:p>
          <a:p>
            <a:pPr algn="ctr">
              <a:buClr>
                <a:schemeClr val="accent1"/>
              </a:buClr>
            </a:pPr>
            <a:r>
              <a:rPr lang="en-US" sz="1200" dirty="0">
                <a:solidFill>
                  <a:schemeClr val="bg1"/>
                </a:solidFill>
              </a:rPr>
              <a:t>Participating countries</a:t>
            </a:r>
          </a:p>
          <a:p>
            <a:pPr algn="ctr">
              <a:buClr>
                <a:schemeClr val="accent1"/>
              </a:buClr>
            </a:pPr>
            <a:r>
              <a:rPr lang="en-US" sz="1200" dirty="0">
                <a:solidFill>
                  <a:schemeClr val="bg1"/>
                </a:solidFill>
              </a:rPr>
              <a:t>(Top 4: XXX,XXX, XXX,XXX)</a:t>
            </a:r>
          </a:p>
        </p:txBody>
      </p:sp>
    </p:spTree>
    <p:extLst>
      <p:ext uri="{BB962C8B-B14F-4D97-AF65-F5344CB8AC3E}">
        <p14:creationId xmlns:p14="http://schemas.microsoft.com/office/powerpoint/2010/main" val="3150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B19A-CCD0-524A-B1C0-891753C02B72}"/>
              </a:ext>
            </a:extLst>
          </p:cNvPr>
          <p:cNvSpPr>
            <a:spLocks noGrp="1"/>
          </p:cNvSpPr>
          <p:nvPr>
            <p:ph type="title"/>
          </p:nvPr>
        </p:nvSpPr>
        <p:spPr/>
        <p:txBody>
          <a:bodyPr/>
          <a:lstStyle/>
          <a:p>
            <a:r>
              <a:rPr lang="en-US" dirty="0"/>
              <a:t>Feedback and social media engagement</a:t>
            </a:r>
          </a:p>
        </p:txBody>
      </p:sp>
      <p:sp>
        <p:nvSpPr>
          <p:cNvPr id="3" name="Text Placeholder 2">
            <a:extLst>
              <a:ext uri="{FF2B5EF4-FFF2-40B4-BE49-F238E27FC236}">
                <a16:creationId xmlns:a16="http://schemas.microsoft.com/office/drawing/2014/main" id="{5E12500D-9ABA-94AB-6D79-46B478607193}"/>
              </a:ext>
            </a:extLst>
          </p:cNvPr>
          <p:cNvSpPr>
            <a:spLocks noGrp="1"/>
          </p:cNvSpPr>
          <p:nvPr>
            <p:ph type="body" sz="quarter" idx="10"/>
          </p:nvPr>
        </p:nvSpPr>
        <p:spPr>
          <a:xfrm>
            <a:off x="524176" y="1332115"/>
            <a:ext cx="9000000" cy="630942"/>
          </a:xfrm>
        </p:spPr>
        <p:txBody>
          <a:bodyPr/>
          <a:lstStyle/>
          <a:p>
            <a:r>
              <a:rPr lang="en-US" dirty="0"/>
              <a:t>Screenshots of key tweets (Sanju to check other platforms-  </a:t>
            </a:r>
            <a:r>
              <a:rPr lang="en-US" dirty="0" err="1"/>
              <a:t>e.g</a:t>
            </a:r>
            <a:r>
              <a:rPr lang="en-US" dirty="0"/>
              <a:t> Bluesky?) </a:t>
            </a:r>
          </a:p>
          <a:p>
            <a:r>
              <a:rPr lang="en-US" dirty="0"/>
              <a:t>Key quotes from online survey </a:t>
            </a:r>
          </a:p>
        </p:txBody>
      </p:sp>
      <p:sp>
        <p:nvSpPr>
          <p:cNvPr id="4" name="Text Placeholder 3">
            <a:extLst>
              <a:ext uri="{FF2B5EF4-FFF2-40B4-BE49-F238E27FC236}">
                <a16:creationId xmlns:a16="http://schemas.microsoft.com/office/drawing/2014/main" id="{C234CDBC-096D-61E3-33D8-6CB1A637730E}"/>
              </a:ext>
            </a:extLst>
          </p:cNvPr>
          <p:cNvSpPr>
            <a:spLocks noGrp="1"/>
          </p:cNvSpPr>
          <p:nvPr>
            <p:ph type="body" sz="quarter" idx="11"/>
          </p:nvPr>
        </p:nvSpPr>
        <p:spPr/>
        <p:txBody>
          <a:bodyPr/>
          <a:lstStyle/>
          <a:p>
            <a:r>
              <a:rPr lang="en-US" dirty="0"/>
              <a:t>Here is an overview of feedback received on DATE</a:t>
            </a:r>
            <a:endParaRPr lang="en-US" dirty="0">
              <a:highlight>
                <a:srgbClr val="FFFF00"/>
              </a:highlight>
            </a:endParaRPr>
          </a:p>
        </p:txBody>
      </p:sp>
    </p:spTree>
    <p:extLst>
      <p:ext uri="{BB962C8B-B14F-4D97-AF65-F5344CB8AC3E}">
        <p14:creationId xmlns:p14="http://schemas.microsoft.com/office/powerpoint/2010/main" val="40724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6BB3-A1FE-209D-85A2-88BB87F96C4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72C8E09-8A19-5108-9B2D-FB1DD3BA891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962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T_Dark">
  <a:themeElements>
    <a:clrScheme name="Custom 1">
      <a:dk1>
        <a:srgbClr val="000000"/>
      </a:dk1>
      <a:lt1>
        <a:srgbClr val="FFFFFF"/>
      </a:lt1>
      <a:dk2>
        <a:srgbClr val="5B5B5B"/>
      </a:dk2>
      <a:lt2>
        <a:srgbClr val="F4F2F2"/>
      </a:lt2>
      <a:accent1>
        <a:srgbClr val="007FA9"/>
      </a:accent1>
      <a:accent2>
        <a:srgbClr val="C2F3FF"/>
      </a:accent2>
      <a:accent3>
        <a:srgbClr val="014366"/>
      </a:accent3>
      <a:accent4>
        <a:srgbClr val="171B8F"/>
      </a:accent4>
      <a:accent5>
        <a:srgbClr val="5F5BD9"/>
      </a:accent5>
      <a:accent6>
        <a:srgbClr val="C1C8FF"/>
      </a:accent6>
      <a:hlink>
        <a:srgbClr val="007FA9"/>
      </a:hlink>
      <a:folHlink>
        <a:srgbClr val="014366"/>
      </a:folHlink>
    </a:clrScheme>
    <a:fontScheme name="Custom 1">
      <a:majorFont>
        <a:latin typeface="Noto Sans Light"/>
        <a:ea typeface=""/>
        <a:cs typeface=""/>
      </a:majorFont>
      <a:minorFont>
        <a:latin typeface="Noto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custClrLst>
    <a:custClr name="Custom Palette">
      <a:srgbClr val="025A64"/>
    </a:custClr>
    <a:custClr name="Green">
      <a:srgbClr val="008571"/>
    </a:custClr>
    <a:custClr name="Green Wash">
      <a:srgbClr val="BAFDE4"/>
    </a:custClr>
    <a:custClr name="Yellow">
      <a:srgbClr val="EDFF89"/>
    </a:custClr>
  </a:custClrLst>
  <a:extLst>
    <a:ext uri="{05A4C25C-085E-4340-85A3-A5531E510DB2}">
      <thm15:themeFamily xmlns:thm15="http://schemas.microsoft.com/office/thememl/2012/main" name="ONT-45_CorporatePPT_DRAFT_v09.potx" id="{76B26688-B5FC-4192-8C63-D8A85E8BEC7C}" vid="{D4EA771C-6EBC-4127-8C6C-68D89CB7687D}"/>
    </a:ext>
  </a:extLst>
</a:theme>
</file>

<file path=ppt/theme/theme2.xml><?xml version="1.0" encoding="utf-8"?>
<a:theme xmlns:a="http://schemas.openxmlformats.org/drawingml/2006/main" name="ONT_Light">
  <a:themeElements>
    <a:clrScheme name="Custom 1">
      <a:dk1>
        <a:srgbClr val="000000"/>
      </a:dk1>
      <a:lt1>
        <a:srgbClr val="FFFFFF"/>
      </a:lt1>
      <a:dk2>
        <a:srgbClr val="5B5B5B"/>
      </a:dk2>
      <a:lt2>
        <a:srgbClr val="F4F2F2"/>
      </a:lt2>
      <a:accent1>
        <a:srgbClr val="007FA9"/>
      </a:accent1>
      <a:accent2>
        <a:srgbClr val="C2F3FF"/>
      </a:accent2>
      <a:accent3>
        <a:srgbClr val="014366"/>
      </a:accent3>
      <a:accent4>
        <a:srgbClr val="171B8F"/>
      </a:accent4>
      <a:accent5>
        <a:srgbClr val="5F5BD9"/>
      </a:accent5>
      <a:accent6>
        <a:srgbClr val="C1C8FF"/>
      </a:accent6>
      <a:hlink>
        <a:srgbClr val="007FA9"/>
      </a:hlink>
      <a:folHlink>
        <a:srgbClr val="014366"/>
      </a:folHlink>
    </a:clrScheme>
    <a:fontScheme name="Custom 1">
      <a:majorFont>
        <a:latin typeface="Noto Sans Light"/>
        <a:ea typeface=""/>
        <a:cs typeface=""/>
      </a:majorFont>
      <a:minorFont>
        <a:latin typeface="Noto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Bef>
            <a:spcPts val="600"/>
          </a:spcBef>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spcBef>
            <a:spcPts val="600"/>
          </a:spcBef>
          <a:defRPr sz="1400" dirty="0" err="1" smtClean="0"/>
        </a:defPPr>
      </a:lstStyle>
    </a:txDef>
  </a:objectDefaults>
  <a:extraClrSchemeLst/>
  <a:custClrLst>
    <a:custClr name="Custom Palette">
      <a:srgbClr val="025A64"/>
    </a:custClr>
    <a:custClr name="Green">
      <a:srgbClr val="008571"/>
    </a:custClr>
    <a:custClr name="Green Wash">
      <a:srgbClr val="BAFDE4"/>
    </a:custClr>
    <a:custClr name="Yellow">
      <a:srgbClr val="EDFF89"/>
    </a:custClr>
  </a:custClrLst>
  <a:extLst>
    <a:ext uri="{05A4C25C-085E-4340-85A3-A5531E510DB2}">
      <thm15:themeFamily xmlns:thm15="http://schemas.microsoft.com/office/thememl/2012/main" name="ONT-45_CorporatePPT_DRAFT_v09.potx" id="{76B26688-B5FC-4192-8C63-D8A85E8BEC7C}" vid="{A0E7C892-7235-4732-91E7-32F8D02E18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76"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100998-A381-4182-9E57-33469AB9D4CB}">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56488e-3fef-4726-9b06-3b6e8a353e88" xsi:nil="true"/>
    <lcf76f155ced4ddcb4097134ff3c332f xmlns="58638b23-4dee-4c61-98ea-a1ebce105b6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4CE74A4B59C140BA0CD5E70E59DA3F" ma:contentTypeVersion="12" ma:contentTypeDescription="Create a new document." ma:contentTypeScope="" ma:versionID="4d4d828c019526b94dca2555759d0bf4">
  <xsd:schema xmlns:xsd="http://www.w3.org/2001/XMLSchema" xmlns:xs="http://www.w3.org/2001/XMLSchema" xmlns:p="http://schemas.microsoft.com/office/2006/metadata/properties" xmlns:ns2="58638b23-4dee-4c61-98ea-a1ebce105b65" xmlns:ns3="cb56488e-3fef-4726-9b06-3b6e8a353e88" targetNamespace="http://schemas.microsoft.com/office/2006/metadata/properties" ma:root="true" ma:fieldsID="ce90050e7e820e161c9c534cc565adbd" ns2:_="" ns3:_="">
    <xsd:import namespace="58638b23-4dee-4c61-98ea-a1ebce105b65"/>
    <xsd:import namespace="cb56488e-3fef-4726-9b06-3b6e8a353e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38b23-4dee-4c61-98ea-a1ebce105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02bf584-fb04-44e7-8d7d-a5f355c92fc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56488e-3fef-4726-9b06-3b6e8a353e8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9fca1c-4b75-48b8-92c8-37a756dd1dc5}" ma:internalName="TaxCatchAll" ma:showField="CatchAllData" ma:web="cb56488e-3fef-4726-9b06-3b6e8a353e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10C7A4-362D-4DFD-A3D4-C923B8921510}">
  <ds:schemaRefs>
    <ds:schemaRef ds:uri="http://purl.org/dc/terms/"/>
    <ds:schemaRef ds:uri="cb56488e-3fef-4726-9b06-3b6e8a353e88"/>
    <ds:schemaRef ds:uri="http://purl.org/dc/elements/1.1/"/>
    <ds:schemaRef ds:uri="58638b23-4dee-4c61-98ea-a1ebce105b65"/>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4A3F9C2-D606-4FA1-A858-1355B9428886}">
  <ds:schemaRefs>
    <ds:schemaRef ds:uri="58638b23-4dee-4c61-98ea-a1ebce105b65"/>
    <ds:schemaRef ds:uri="cb56488e-3fef-4726-9b06-3b6e8a353e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0515EC-F10C-47E7-99FF-CFC5C0BF8E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ONT-45_CorporatePPT_DRAFT_v10 (003)</Template>
  <TotalTime>3175</TotalTime>
  <Words>209</Words>
  <Application>Microsoft Office PowerPoint</Application>
  <PresentationFormat>Widescreen</PresentationFormat>
  <Paragraphs>56</Paragraphs>
  <Slides>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Noto Sans Light</vt:lpstr>
      <vt:lpstr>Noto Sans Mono</vt:lpstr>
      <vt:lpstr>Arial</vt:lpstr>
      <vt:lpstr>ONT_Dark</vt:lpstr>
      <vt:lpstr>ONT_Light</vt:lpstr>
      <vt:lpstr>London Calling 2026</vt:lpstr>
      <vt:lpstr>Summary online</vt:lpstr>
      <vt:lpstr>Summary- onsite</vt:lpstr>
      <vt:lpstr>Feedback and social media engagement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Mullins</dc:creator>
  <cp:lastModifiedBy>Claire Nicholson</cp:lastModifiedBy>
  <cp:revision>20</cp:revision>
  <dcterms:created xsi:type="dcterms:W3CDTF">2025-01-13T13:57:32Z</dcterms:created>
  <dcterms:modified xsi:type="dcterms:W3CDTF">2026-05-15T14:01:15Z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717c05-a4e8-4141-816b-1a870cd1c131_Enabled">
    <vt:lpwstr>true</vt:lpwstr>
  </property>
  <property fmtid="{D5CDD505-2E9C-101B-9397-08002B2CF9AE}" pid="3" name="MSIP_Label_30717c05-a4e8-4141-816b-1a870cd1c131_SetDate">
    <vt:lpwstr>2023-11-22T08:38:36Z</vt:lpwstr>
  </property>
  <property fmtid="{D5CDD505-2E9C-101B-9397-08002B2CF9AE}" pid="4" name="MSIP_Label_30717c05-a4e8-4141-816b-1a870cd1c131_Method">
    <vt:lpwstr>Standard</vt:lpwstr>
  </property>
  <property fmtid="{D5CDD505-2E9C-101B-9397-08002B2CF9AE}" pid="5" name="MSIP_Label_30717c05-a4e8-4141-816b-1a870cd1c131_Name">
    <vt:lpwstr>Confidential - internal</vt:lpwstr>
  </property>
  <property fmtid="{D5CDD505-2E9C-101B-9397-08002B2CF9AE}" pid="6" name="MSIP_Label_30717c05-a4e8-4141-816b-1a870cd1c131_SiteId">
    <vt:lpwstr>1e282362-9e15-429f-a97e-cec804d773bf</vt:lpwstr>
  </property>
  <property fmtid="{D5CDD505-2E9C-101B-9397-08002B2CF9AE}" pid="7" name="MSIP_Label_30717c05-a4e8-4141-816b-1a870cd1c131_ActionId">
    <vt:lpwstr>7a160a0d-e445-4054-935f-31642af06e3d</vt:lpwstr>
  </property>
  <property fmtid="{D5CDD505-2E9C-101B-9397-08002B2CF9AE}" pid="8" name="MSIP_Label_30717c05-a4e8-4141-816b-1a870cd1c131_ContentBits">
    <vt:lpwstr>2</vt:lpwstr>
  </property>
  <property fmtid="{D5CDD505-2E9C-101B-9397-08002B2CF9AE}" pid="9" name="ClassificationContentMarkingFooterLocations">
    <vt:lpwstr>OxNano_Dark:5\OxNano_Light:10</vt:lpwstr>
  </property>
  <property fmtid="{D5CDD505-2E9C-101B-9397-08002B2CF9AE}" pid="10" name="ClassificationContentMarkingFooterText">
    <vt:lpwstr>CONFIDENTIAL</vt:lpwstr>
  </property>
  <property fmtid="{D5CDD505-2E9C-101B-9397-08002B2CF9AE}" pid="11" name="MediaServiceImageTags">
    <vt:lpwstr/>
  </property>
  <property fmtid="{D5CDD505-2E9C-101B-9397-08002B2CF9AE}" pid="12" name="Order">
    <vt:r8>50200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ContentTypeId">
    <vt:lpwstr>0x010100964CE74A4B59C140BA0CD5E70E59DA3F</vt:lpwstr>
  </property>
</Properties>
</file>